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  <p:sldMasterId id="2147483716" r:id="rId2"/>
  </p:sldMasterIdLst>
  <p:notesMasterIdLst>
    <p:notesMasterId r:id="rId16"/>
  </p:notesMasterIdLst>
  <p:sldIdLst>
    <p:sldId id="256" r:id="rId3"/>
    <p:sldId id="260" r:id="rId4"/>
    <p:sldId id="258" r:id="rId5"/>
    <p:sldId id="354" r:id="rId6"/>
    <p:sldId id="268" r:id="rId7"/>
    <p:sldId id="355" r:id="rId8"/>
    <p:sldId id="356" r:id="rId9"/>
    <p:sldId id="359" r:id="rId10"/>
    <p:sldId id="357" r:id="rId11"/>
    <p:sldId id="360" r:id="rId12"/>
    <p:sldId id="261" r:id="rId13"/>
    <p:sldId id="272" r:id="rId14"/>
    <p:sldId id="358" r:id="rId1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oppins" panose="00000500000000000000" pitchFamily="2" charset="0"/>
      <p:regular r:id="rId22"/>
      <p:bold r:id="rId23"/>
      <p:italic r:id="rId24"/>
      <p:boldItalic r:id="rId25"/>
    </p:embeddedFont>
    <p:embeddedFont>
      <p:font typeface="Yeseva One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AE308A-2B0D-4A6F-8F08-3B61E372584B}" v="70" dt="2023-06-29T03:30:35.946"/>
  </p1510:revLst>
</p1510:revInfo>
</file>

<file path=ppt/tableStyles.xml><?xml version="1.0" encoding="utf-8"?>
<a:tblStyleLst xmlns:a="http://schemas.openxmlformats.org/drawingml/2006/main" def="{FBA2A3E1-76F6-4727-A9D9-539B9BFB4B24}">
  <a:tblStyle styleId="{FBA2A3E1-76F6-4727-A9D9-539B9BFB4B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940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ynh Anh" userId="e994623f0e761c09" providerId="LiveId" clId="{0BAE308A-2B0D-4A6F-8F08-3B61E372584B}"/>
    <pc:docChg chg="custSel addSld modSld">
      <pc:chgData name="Nguyen Quynh Anh" userId="e994623f0e761c09" providerId="LiveId" clId="{0BAE308A-2B0D-4A6F-8F08-3B61E372584B}" dt="2023-06-29T03:30:38.830" v="279" actId="14734"/>
      <pc:docMkLst>
        <pc:docMk/>
      </pc:docMkLst>
      <pc:sldChg chg="addSp delSp modSp mod">
        <pc:chgData name="Nguyen Quynh Anh" userId="e994623f0e761c09" providerId="LiveId" clId="{0BAE308A-2B0D-4A6F-8F08-3B61E372584B}" dt="2023-06-29T03:23:49.342" v="46" actId="1076"/>
        <pc:sldMkLst>
          <pc:docMk/>
          <pc:sldMk cId="3241435956" sldId="268"/>
        </pc:sldMkLst>
        <pc:spChg chg="add del mod">
          <ac:chgData name="Nguyen Quynh Anh" userId="e994623f0e761c09" providerId="LiveId" clId="{0BAE308A-2B0D-4A6F-8F08-3B61E372584B}" dt="2023-06-29T03:23:43.819" v="45" actId="478"/>
          <ac:spMkLst>
            <pc:docMk/>
            <pc:sldMk cId="3241435956" sldId="268"/>
            <ac:spMk id="3" creationId="{6F9D28FA-5B19-0537-9C0C-4D0072A247EF}"/>
          </ac:spMkLst>
        </pc:spChg>
        <pc:spChg chg="mod">
          <ac:chgData name="Nguyen Quynh Anh" userId="e994623f0e761c09" providerId="LiveId" clId="{0BAE308A-2B0D-4A6F-8F08-3B61E372584B}" dt="2023-06-29T03:23:15.323" v="34" actId="20577"/>
          <ac:spMkLst>
            <pc:docMk/>
            <pc:sldMk cId="3241435956" sldId="268"/>
            <ac:spMk id="1326" creationId="{00000000-0000-0000-0000-000000000000}"/>
          </ac:spMkLst>
        </pc:spChg>
        <pc:spChg chg="del">
          <ac:chgData name="Nguyen Quynh Anh" userId="e994623f0e761c09" providerId="LiveId" clId="{0BAE308A-2B0D-4A6F-8F08-3B61E372584B}" dt="2023-06-29T03:23:42.563" v="44" actId="478"/>
          <ac:spMkLst>
            <pc:docMk/>
            <pc:sldMk cId="3241435956" sldId="268"/>
            <ac:spMk id="1334" creationId="{00000000-0000-0000-0000-000000000000}"/>
          </ac:spMkLst>
        </pc:spChg>
        <pc:spChg chg="mod">
          <ac:chgData name="Nguyen Quynh Anh" userId="e994623f0e761c09" providerId="LiveId" clId="{0BAE308A-2B0D-4A6F-8F08-3B61E372584B}" dt="2023-06-29T03:23:49.342" v="46" actId="1076"/>
          <ac:spMkLst>
            <pc:docMk/>
            <pc:sldMk cId="3241435956" sldId="268"/>
            <ac:spMk id="1337" creationId="{00000000-0000-0000-0000-000000000000}"/>
          </ac:spMkLst>
        </pc:spChg>
        <pc:grpChg chg="del">
          <ac:chgData name="Nguyen Quynh Anh" userId="e994623f0e761c09" providerId="LiveId" clId="{0BAE308A-2B0D-4A6F-8F08-3B61E372584B}" dt="2023-06-29T03:23:41.250" v="43" actId="478"/>
          <ac:grpSpMkLst>
            <pc:docMk/>
            <pc:sldMk cId="3241435956" sldId="268"/>
            <ac:grpSpMk id="1338" creationId="{00000000-0000-0000-0000-000000000000}"/>
          </ac:grpSpMkLst>
        </pc:grpChg>
        <pc:grpChg chg="mod">
          <ac:chgData name="Nguyen Quynh Anh" userId="e994623f0e761c09" providerId="LiveId" clId="{0BAE308A-2B0D-4A6F-8F08-3B61E372584B}" dt="2023-06-29T03:23:49.342" v="46" actId="1076"/>
          <ac:grpSpMkLst>
            <pc:docMk/>
            <pc:sldMk cId="3241435956" sldId="268"/>
            <ac:grpSpMk id="1341" creationId="{00000000-0000-0000-0000-000000000000}"/>
          </ac:grpSpMkLst>
        </pc:grpChg>
        <pc:picChg chg="del">
          <ac:chgData name="Nguyen Quynh Anh" userId="e994623f0e761c09" providerId="LiveId" clId="{0BAE308A-2B0D-4A6F-8F08-3B61E372584B}" dt="2023-06-29T03:23:41.250" v="43" actId="478"/>
          <ac:picMkLst>
            <pc:docMk/>
            <pc:sldMk cId="3241435956" sldId="268"/>
            <ac:picMk id="1327" creationId="{00000000-0000-0000-0000-000000000000}"/>
          </ac:picMkLst>
        </pc:picChg>
        <pc:picChg chg="mod">
          <ac:chgData name="Nguyen Quynh Anh" userId="e994623f0e761c09" providerId="LiveId" clId="{0BAE308A-2B0D-4A6F-8F08-3B61E372584B}" dt="2023-06-29T03:23:49.342" v="46" actId="1076"/>
          <ac:picMkLst>
            <pc:docMk/>
            <pc:sldMk cId="3241435956" sldId="268"/>
            <ac:picMk id="1328" creationId="{00000000-0000-0000-0000-000000000000}"/>
          </ac:picMkLst>
        </pc:picChg>
        <pc:cxnChg chg="del">
          <ac:chgData name="Nguyen Quynh Anh" userId="e994623f0e761c09" providerId="LiveId" clId="{0BAE308A-2B0D-4A6F-8F08-3B61E372584B}" dt="2023-06-29T03:23:41.250" v="43" actId="478"/>
          <ac:cxnSpMkLst>
            <pc:docMk/>
            <pc:sldMk cId="3241435956" sldId="268"/>
            <ac:cxnSpMk id="1324" creationId="{00000000-0000-0000-0000-000000000000}"/>
          </ac:cxnSpMkLst>
        </pc:cxnChg>
        <pc:cxnChg chg="mod">
          <ac:chgData name="Nguyen Quynh Anh" userId="e994623f0e761c09" providerId="LiveId" clId="{0BAE308A-2B0D-4A6F-8F08-3B61E372584B}" dt="2023-06-29T03:23:49.342" v="46" actId="1076"/>
          <ac:cxnSpMkLst>
            <pc:docMk/>
            <pc:sldMk cId="3241435956" sldId="268"/>
            <ac:cxnSpMk id="1325" creationId="{00000000-0000-0000-0000-000000000000}"/>
          </ac:cxnSpMkLst>
        </pc:cxnChg>
      </pc:sldChg>
      <pc:sldChg chg="addSp modSp mod">
        <pc:chgData name="Nguyen Quynh Anh" userId="e994623f0e761c09" providerId="LiveId" clId="{0BAE308A-2B0D-4A6F-8F08-3B61E372584B}" dt="2023-06-29T03:30:02.199" v="264" actId="1076"/>
        <pc:sldMkLst>
          <pc:docMk/>
          <pc:sldMk cId="647496377" sldId="272"/>
        </pc:sldMkLst>
        <pc:spChg chg="add mod">
          <ac:chgData name="Nguyen Quynh Anh" userId="e994623f0e761c09" providerId="LiveId" clId="{0BAE308A-2B0D-4A6F-8F08-3B61E372584B}" dt="2023-06-29T03:29:42.694" v="240" actId="1076"/>
          <ac:spMkLst>
            <pc:docMk/>
            <pc:sldMk cId="647496377" sldId="272"/>
            <ac:spMk id="2" creationId="{182E3086-277E-CC7E-7456-54D28083A6DB}"/>
          </ac:spMkLst>
        </pc:spChg>
        <pc:spChg chg="add mod">
          <ac:chgData name="Nguyen Quynh Anh" userId="e994623f0e761c09" providerId="LiveId" clId="{0BAE308A-2B0D-4A6F-8F08-3B61E372584B}" dt="2023-06-29T03:29:47.239" v="258" actId="20577"/>
          <ac:spMkLst>
            <pc:docMk/>
            <pc:sldMk cId="647496377" sldId="272"/>
            <ac:spMk id="3" creationId="{5D349E5F-C8C5-3680-AEDA-693A6619E18D}"/>
          </ac:spMkLst>
        </pc:spChg>
        <pc:spChg chg="mod">
          <ac:chgData name="Nguyen Quynh Anh" userId="e994623f0e761c09" providerId="LiveId" clId="{0BAE308A-2B0D-4A6F-8F08-3B61E372584B}" dt="2023-06-29T03:29:21.977" v="196" actId="1076"/>
          <ac:spMkLst>
            <pc:docMk/>
            <pc:sldMk cId="647496377" sldId="272"/>
            <ac:spMk id="1391" creationId="{00000000-0000-0000-0000-000000000000}"/>
          </ac:spMkLst>
        </pc:spChg>
        <pc:spChg chg="mod">
          <ac:chgData name="Nguyen Quynh Anh" userId="e994623f0e761c09" providerId="LiveId" clId="{0BAE308A-2B0D-4A6F-8F08-3B61E372584B}" dt="2023-06-29T03:30:02.199" v="264" actId="1076"/>
          <ac:spMkLst>
            <pc:docMk/>
            <pc:sldMk cId="647496377" sldId="272"/>
            <ac:spMk id="1392" creationId="{00000000-0000-0000-0000-000000000000}"/>
          </ac:spMkLst>
        </pc:spChg>
        <pc:spChg chg="mod">
          <ac:chgData name="Nguyen Quynh Anh" userId="e994623f0e761c09" providerId="LiveId" clId="{0BAE308A-2B0D-4A6F-8F08-3B61E372584B}" dt="2023-06-29T03:29:41.343" v="239" actId="1076"/>
          <ac:spMkLst>
            <pc:docMk/>
            <pc:sldMk cId="647496377" sldId="272"/>
            <ac:spMk id="1393" creationId="{00000000-0000-0000-0000-000000000000}"/>
          </ac:spMkLst>
        </pc:spChg>
        <pc:grpChg chg="mod">
          <ac:chgData name="Nguyen Quynh Anh" userId="e994623f0e761c09" providerId="LiveId" clId="{0BAE308A-2B0D-4A6F-8F08-3B61E372584B}" dt="2023-06-29T03:29:26.180" v="197" actId="1076"/>
          <ac:grpSpMkLst>
            <pc:docMk/>
            <pc:sldMk cId="647496377" sldId="272"/>
            <ac:grpSpMk id="1394" creationId="{00000000-0000-0000-0000-000000000000}"/>
          </ac:grpSpMkLst>
        </pc:grpChg>
        <pc:picChg chg="mod">
          <ac:chgData name="Nguyen Quynh Anh" userId="e994623f0e761c09" providerId="LiveId" clId="{0BAE308A-2B0D-4A6F-8F08-3B61E372584B}" dt="2023-06-29T03:29:26.180" v="197" actId="1076"/>
          <ac:picMkLst>
            <pc:docMk/>
            <pc:sldMk cId="647496377" sldId="272"/>
            <ac:picMk id="1386" creationId="{00000000-0000-0000-0000-000000000000}"/>
          </ac:picMkLst>
        </pc:picChg>
        <pc:picChg chg="mod">
          <ac:chgData name="Nguyen Quynh Anh" userId="e994623f0e761c09" providerId="LiveId" clId="{0BAE308A-2B0D-4A6F-8F08-3B61E372584B}" dt="2023-06-29T03:29:41.343" v="239" actId="1076"/>
          <ac:picMkLst>
            <pc:docMk/>
            <pc:sldMk cId="647496377" sldId="272"/>
            <ac:picMk id="1387" creationId="{00000000-0000-0000-0000-000000000000}"/>
          </ac:picMkLst>
        </pc:picChg>
      </pc:sldChg>
      <pc:sldChg chg="modSp mod">
        <pc:chgData name="Nguyen Quynh Anh" userId="e994623f0e761c09" providerId="LiveId" clId="{0BAE308A-2B0D-4A6F-8F08-3B61E372584B}" dt="2023-06-29T03:23:01.050" v="17" actId="14100"/>
        <pc:sldMkLst>
          <pc:docMk/>
          <pc:sldMk cId="2002206009" sldId="354"/>
        </pc:sldMkLst>
        <pc:spChg chg="mod">
          <ac:chgData name="Nguyen Quynh Anh" userId="e994623f0e761c09" providerId="LiveId" clId="{0BAE308A-2B0D-4A6F-8F08-3B61E372584B}" dt="2023-06-29T03:22:56.441" v="15" actId="20577"/>
          <ac:spMkLst>
            <pc:docMk/>
            <pc:sldMk cId="2002206009" sldId="354"/>
            <ac:spMk id="1247" creationId="{00000000-0000-0000-0000-000000000000}"/>
          </ac:spMkLst>
        </pc:spChg>
        <pc:spChg chg="mod">
          <ac:chgData name="Nguyen Quynh Anh" userId="e994623f0e761c09" providerId="LiveId" clId="{0BAE308A-2B0D-4A6F-8F08-3B61E372584B}" dt="2023-06-29T03:23:01.050" v="17" actId="14100"/>
          <ac:spMkLst>
            <pc:docMk/>
            <pc:sldMk cId="2002206009" sldId="354"/>
            <ac:spMk id="1248" creationId="{00000000-0000-0000-0000-000000000000}"/>
          </ac:spMkLst>
        </pc:spChg>
      </pc:sldChg>
      <pc:sldChg chg="addSp delSp modSp mod delAnim modAnim">
        <pc:chgData name="Nguyen Quynh Anh" userId="e994623f0e761c09" providerId="LiveId" clId="{0BAE308A-2B0D-4A6F-8F08-3B61E372584B}" dt="2023-06-29T03:24:28.353" v="61"/>
        <pc:sldMkLst>
          <pc:docMk/>
          <pc:sldMk cId="2731635027" sldId="355"/>
        </pc:sldMkLst>
        <pc:spChg chg="add mod">
          <ac:chgData name="Nguyen Quynh Anh" userId="e994623f0e761c09" providerId="LiveId" clId="{0BAE308A-2B0D-4A6F-8F08-3B61E372584B}" dt="2023-06-29T03:24:28.353" v="61"/>
          <ac:spMkLst>
            <pc:docMk/>
            <pc:sldMk cId="2731635027" sldId="355"/>
            <ac:spMk id="2" creationId="{0A48E74F-0055-1A55-4B02-740CFE2F9BE2}"/>
          </ac:spMkLst>
        </pc:spChg>
        <pc:spChg chg="del mod">
          <ac:chgData name="Nguyen Quynh Anh" userId="e994623f0e761c09" providerId="LiveId" clId="{0BAE308A-2B0D-4A6F-8F08-3B61E372584B}" dt="2023-06-29T03:23:37.932" v="42" actId="478"/>
          <ac:spMkLst>
            <pc:docMk/>
            <pc:sldMk cId="2731635027" sldId="355"/>
            <ac:spMk id="14" creationId="{99B30A0E-6CED-E042-A9A9-306DFE1F962E}"/>
          </ac:spMkLst>
        </pc:spChg>
        <pc:spChg chg="mod">
          <ac:chgData name="Nguyen Quynh Anh" userId="e994623f0e761c09" providerId="LiveId" clId="{0BAE308A-2B0D-4A6F-8F08-3B61E372584B}" dt="2023-06-29T03:24:14.850" v="60" actId="1076"/>
          <ac:spMkLst>
            <pc:docMk/>
            <pc:sldMk cId="2731635027" sldId="355"/>
            <ac:spMk id="15" creationId="{CCDF4C61-1526-6501-1602-36C11F939F56}"/>
          </ac:spMkLst>
        </pc:spChg>
        <pc:spChg chg="mod">
          <ac:chgData name="Nguyen Quynh Anh" userId="e994623f0e761c09" providerId="LiveId" clId="{0BAE308A-2B0D-4A6F-8F08-3B61E372584B}" dt="2023-06-29T03:24:14.850" v="60" actId="1076"/>
          <ac:spMkLst>
            <pc:docMk/>
            <pc:sldMk cId="2731635027" sldId="355"/>
            <ac:spMk id="17" creationId="{D7B9D2C5-A733-94AF-1BF0-C763A441CC29}"/>
          </ac:spMkLst>
        </pc:spChg>
        <pc:spChg chg="del">
          <ac:chgData name="Nguyen Quynh Anh" userId="e994623f0e761c09" providerId="LiveId" clId="{0BAE308A-2B0D-4A6F-8F08-3B61E372584B}" dt="2023-06-29T03:23:37.932" v="42" actId="478"/>
          <ac:spMkLst>
            <pc:docMk/>
            <pc:sldMk cId="2731635027" sldId="355"/>
            <ac:spMk id="21" creationId="{0029AB46-0D14-4EBD-EE3E-0FBF79A5D2F5}"/>
          </ac:spMkLst>
        </pc:spChg>
        <pc:spChg chg="del">
          <ac:chgData name="Nguyen Quynh Anh" userId="e994623f0e761c09" providerId="LiveId" clId="{0BAE308A-2B0D-4A6F-8F08-3B61E372584B}" dt="2023-06-29T03:23:37.932" v="42" actId="478"/>
          <ac:spMkLst>
            <pc:docMk/>
            <pc:sldMk cId="2731635027" sldId="355"/>
            <ac:spMk id="24" creationId="{3FDDD194-F725-08DA-341D-A5D6D3BDD30A}"/>
          </ac:spMkLst>
        </pc:spChg>
        <pc:picChg chg="mod">
          <ac:chgData name="Nguyen Quynh Anh" userId="e994623f0e761c09" providerId="LiveId" clId="{0BAE308A-2B0D-4A6F-8F08-3B61E372584B}" dt="2023-06-29T03:24:14.850" v="60" actId="1076"/>
          <ac:picMkLst>
            <pc:docMk/>
            <pc:sldMk cId="2731635027" sldId="355"/>
            <ac:picMk id="19" creationId="{E9346BCF-2EBD-F91D-53EE-84A476242A6C}"/>
          </ac:picMkLst>
        </pc:picChg>
        <pc:picChg chg="del">
          <ac:chgData name="Nguyen Quynh Anh" userId="e994623f0e761c09" providerId="LiveId" clId="{0BAE308A-2B0D-4A6F-8F08-3B61E372584B}" dt="2023-06-29T03:23:37.932" v="42" actId="478"/>
          <ac:picMkLst>
            <pc:docMk/>
            <pc:sldMk cId="2731635027" sldId="355"/>
            <ac:picMk id="22" creationId="{EEEDBFA0-85B8-0E71-4EE7-25D599546CFD}"/>
          </ac:picMkLst>
        </pc:picChg>
        <pc:cxnChg chg="mod">
          <ac:chgData name="Nguyen Quynh Anh" userId="e994623f0e761c09" providerId="LiveId" clId="{0BAE308A-2B0D-4A6F-8F08-3B61E372584B}" dt="2023-06-29T03:24:14.850" v="60" actId="1076"/>
          <ac:cxnSpMkLst>
            <pc:docMk/>
            <pc:sldMk cId="2731635027" sldId="355"/>
            <ac:cxnSpMk id="13" creationId="{F806CEB7-9D21-8ACE-DFF9-AC1BC184AA04}"/>
          </ac:cxnSpMkLst>
        </pc:cxnChg>
        <pc:cxnChg chg="del">
          <ac:chgData name="Nguyen Quynh Anh" userId="e994623f0e761c09" providerId="LiveId" clId="{0BAE308A-2B0D-4A6F-8F08-3B61E372584B}" dt="2023-06-29T03:23:37.932" v="42" actId="478"/>
          <ac:cxnSpMkLst>
            <pc:docMk/>
            <pc:sldMk cId="2731635027" sldId="355"/>
            <ac:cxnSpMk id="20" creationId="{45AF3266-883B-24E5-CA9C-F8B23776CB4A}"/>
          </ac:cxnSpMkLst>
        </pc:cxnChg>
      </pc:sldChg>
      <pc:sldChg chg="addSp delSp modSp mod delAnim modAnim">
        <pc:chgData name="Nguyen Quynh Anh" userId="e994623f0e761c09" providerId="LiveId" clId="{0BAE308A-2B0D-4A6F-8F08-3B61E372584B}" dt="2023-06-29T03:25:39.403" v="86"/>
        <pc:sldMkLst>
          <pc:docMk/>
          <pc:sldMk cId="3905676637" sldId="356"/>
        </pc:sldMkLst>
        <pc:spChg chg="mod">
          <ac:chgData name="Nguyen Quynh Anh" userId="e994623f0e761c09" providerId="LiveId" clId="{0BAE308A-2B0D-4A6F-8F08-3B61E372584B}" dt="2023-06-29T03:25:17.824" v="73" actId="1076"/>
          <ac:spMkLst>
            <pc:docMk/>
            <pc:sldMk cId="3905676637" sldId="356"/>
            <ac:spMk id="2" creationId="{2370D659-E5E5-3255-D38F-A7A32AF97C1A}"/>
          </ac:spMkLst>
        </pc:spChg>
        <pc:spChg chg="mod">
          <ac:chgData name="Nguyen Quynh Anh" userId="e994623f0e761c09" providerId="LiveId" clId="{0BAE308A-2B0D-4A6F-8F08-3B61E372584B}" dt="2023-06-29T03:25:17.824" v="73" actId="1076"/>
          <ac:spMkLst>
            <pc:docMk/>
            <pc:sldMk cId="3905676637" sldId="356"/>
            <ac:spMk id="3" creationId="{42752910-E908-3ABD-CE6E-DFF26797604B}"/>
          </ac:spMkLst>
        </pc:spChg>
        <pc:spChg chg="mod">
          <ac:chgData name="Nguyen Quynh Anh" userId="e994623f0e761c09" providerId="LiveId" clId="{0BAE308A-2B0D-4A6F-8F08-3B61E372584B}" dt="2023-06-29T03:25:17.824" v="73" actId="1076"/>
          <ac:spMkLst>
            <pc:docMk/>
            <pc:sldMk cId="3905676637" sldId="356"/>
            <ac:spMk id="4" creationId="{FE8811A9-010B-C259-049D-C11CF52F0E9E}"/>
          </ac:spMkLst>
        </pc:spChg>
        <pc:spChg chg="del">
          <ac:chgData name="Nguyen Quynh Anh" userId="e994623f0e761c09" providerId="LiveId" clId="{0BAE308A-2B0D-4A6F-8F08-3B61E372584B}" dt="2023-06-29T03:25:26.019" v="76" actId="478"/>
          <ac:spMkLst>
            <pc:docMk/>
            <pc:sldMk cId="3905676637" sldId="356"/>
            <ac:spMk id="5" creationId="{3BAED18B-773E-C158-F560-37466894E71A}"/>
          </ac:spMkLst>
        </pc:spChg>
        <pc:spChg chg="add mod">
          <ac:chgData name="Nguyen Quynh Anh" userId="e994623f0e761c09" providerId="LiveId" clId="{0BAE308A-2B0D-4A6F-8F08-3B61E372584B}" dt="2023-06-29T03:24:31.099" v="63"/>
          <ac:spMkLst>
            <pc:docMk/>
            <pc:sldMk cId="3905676637" sldId="356"/>
            <ac:spMk id="6" creationId="{A1653F41-5142-0ADD-F477-648A38E4305A}"/>
          </ac:spMkLst>
        </pc:spChg>
        <pc:spChg chg="add mod">
          <ac:chgData name="Nguyen Quynh Anh" userId="e994623f0e761c09" providerId="LiveId" clId="{0BAE308A-2B0D-4A6F-8F08-3B61E372584B}" dt="2023-06-29T03:25:37.175" v="84" actId="1076"/>
          <ac:spMkLst>
            <pc:docMk/>
            <pc:sldMk cId="3905676637" sldId="356"/>
            <ac:spMk id="8" creationId="{AC55C4DA-B4F3-D8BD-FB29-8E07C7DA8FB2}"/>
          </ac:spMkLst>
        </pc:spChg>
        <pc:spChg chg="del">
          <ac:chgData name="Nguyen Quynh Anh" userId="e994623f0e761c09" providerId="LiveId" clId="{0BAE308A-2B0D-4A6F-8F08-3B61E372584B}" dt="2023-06-29T03:24:30.646" v="62" actId="478"/>
          <ac:spMkLst>
            <pc:docMk/>
            <pc:sldMk cId="3905676637" sldId="356"/>
            <ac:spMk id="14" creationId="{99B30A0E-6CED-E042-A9A9-306DFE1F962E}"/>
          </ac:spMkLst>
        </pc:spChg>
        <pc:spChg chg="mod">
          <ac:chgData name="Nguyen Quynh Anh" userId="e994623f0e761c09" providerId="LiveId" clId="{0BAE308A-2B0D-4A6F-8F08-3B61E372584B}" dt="2023-06-29T03:25:20.392" v="75" actId="1076"/>
          <ac:spMkLst>
            <pc:docMk/>
            <pc:sldMk cId="3905676637" sldId="356"/>
            <ac:spMk id="15" creationId="{CCDF4C61-1526-6501-1602-36C11F939F56}"/>
          </ac:spMkLst>
        </pc:spChg>
        <pc:spChg chg="mod">
          <ac:chgData name="Nguyen Quynh Anh" userId="e994623f0e761c09" providerId="LiveId" clId="{0BAE308A-2B0D-4A6F-8F08-3B61E372584B}" dt="2023-06-29T03:25:17.824" v="73" actId="1076"/>
          <ac:spMkLst>
            <pc:docMk/>
            <pc:sldMk cId="3905676637" sldId="356"/>
            <ac:spMk id="17" creationId="{D7B9D2C5-A733-94AF-1BF0-C763A441CC29}"/>
          </ac:spMkLst>
        </pc:spChg>
      </pc:sldChg>
      <pc:sldChg chg="addSp delSp modSp mod">
        <pc:chgData name="Nguyen Quynh Anh" userId="e994623f0e761c09" providerId="LiveId" clId="{0BAE308A-2B0D-4A6F-8F08-3B61E372584B}" dt="2023-06-29T03:25:52.283" v="88"/>
        <pc:sldMkLst>
          <pc:docMk/>
          <pc:sldMk cId="829611915" sldId="357"/>
        </pc:sldMkLst>
        <pc:spChg chg="add mod">
          <ac:chgData name="Nguyen Quynh Anh" userId="e994623f0e761c09" providerId="LiveId" clId="{0BAE308A-2B0D-4A6F-8F08-3B61E372584B}" dt="2023-06-29T03:25:52.283" v="88"/>
          <ac:spMkLst>
            <pc:docMk/>
            <pc:sldMk cId="829611915" sldId="357"/>
            <ac:spMk id="2" creationId="{66EC6284-63ED-FA1C-1D79-6EF2F5B19E22}"/>
          </ac:spMkLst>
        </pc:spChg>
        <pc:spChg chg="del">
          <ac:chgData name="Nguyen Quynh Anh" userId="e994623f0e761c09" providerId="LiveId" clId="{0BAE308A-2B0D-4A6F-8F08-3B61E372584B}" dt="2023-06-29T03:25:51.660" v="87" actId="478"/>
          <ac:spMkLst>
            <pc:docMk/>
            <pc:sldMk cId="829611915" sldId="357"/>
            <ac:spMk id="14" creationId="{99B30A0E-6CED-E042-A9A9-306DFE1F962E}"/>
          </ac:spMkLst>
        </pc:spChg>
      </pc:sldChg>
      <pc:sldChg chg="addSp delSp modSp mod">
        <pc:chgData name="Nguyen Quynh Anh" userId="e994623f0e761c09" providerId="LiveId" clId="{0BAE308A-2B0D-4A6F-8F08-3B61E372584B}" dt="2023-06-29T03:30:38.830" v="279" actId="14734"/>
        <pc:sldMkLst>
          <pc:docMk/>
          <pc:sldMk cId="1322524762" sldId="358"/>
        </pc:sldMkLst>
        <pc:graphicFrameChg chg="add mod modGraphic">
          <ac:chgData name="Nguyen Quynh Anh" userId="e994623f0e761c09" providerId="LiveId" clId="{0BAE308A-2B0D-4A6F-8F08-3B61E372584B}" dt="2023-06-29T03:30:38.830" v="279" actId="14734"/>
          <ac:graphicFrameMkLst>
            <pc:docMk/>
            <pc:sldMk cId="1322524762" sldId="358"/>
            <ac:graphicFrameMk id="2" creationId="{4B2430F1-18E0-9AEB-CBDC-FDB649DB88D6}"/>
          </ac:graphicFrameMkLst>
        </pc:graphicFrameChg>
        <pc:graphicFrameChg chg="del">
          <ac:chgData name="Nguyen Quynh Anh" userId="e994623f0e761c09" providerId="LiveId" clId="{0BAE308A-2B0D-4A6F-8F08-3B61E372584B}" dt="2023-06-29T03:30:09.077" v="265" actId="478"/>
          <ac:graphicFrameMkLst>
            <pc:docMk/>
            <pc:sldMk cId="1322524762" sldId="358"/>
            <ac:graphicFrameMk id="7" creationId="{D22CF413-BEBB-BF23-16FA-460C68DCF8D0}"/>
          </ac:graphicFrameMkLst>
        </pc:graphicFrameChg>
      </pc:sldChg>
      <pc:sldChg chg="addSp delSp modSp add mod delAnim modAnim">
        <pc:chgData name="Nguyen Quynh Anh" userId="e994623f0e761c09" providerId="LiveId" clId="{0BAE308A-2B0D-4A6F-8F08-3B61E372584B}" dt="2023-06-29T03:27:50.154" v="150" actId="14100"/>
        <pc:sldMkLst>
          <pc:docMk/>
          <pc:sldMk cId="2743470456" sldId="359"/>
        </pc:sldMkLst>
        <pc:spChg chg="mod">
          <ac:chgData name="Nguyen Quynh Anh" userId="e994623f0e761c09" providerId="LiveId" clId="{0BAE308A-2B0D-4A6F-8F08-3B61E372584B}" dt="2023-06-29T03:27:21.289" v="139" actId="1076"/>
          <ac:spMkLst>
            <pc:docMk/>
            <pc:sldMk cId="2743470456" sldId="359"/>
            <ac:spMk id="2" creationId="{2370D659-E5E5-3255-D38F-A7A32AF97C1A}"/>
          </ac:spMkLst>
        </pc:spChg>
        <pc:spChg chg="mod">
          <ac:chgData name="Nguyen Quynh Anh" userId="e994623f0e761c09" providerId="LiveId" clId="{0BAE308A-2B0D-4A6F-8F08-3B61E372584B}" dt="2023-06-29T03:27:27.317" v="143" actId="1076"/>
          <ac:spMkLst>
            <pc:docMk/>
            <pc:sldMk cId="2743470456" sldId="359"/>
            <ac:spMk id="3" creationId="{42752910-E908-3ABD-CE6E-DFF26797604B}"/>
          </ac:spMkLst>
        </pc:spChg>
        <pc:spChg chg="del">
          <ac:chgData name="Nguyen Quynh Anh" userId="e994623f0e761c09" providerId="LiveId" clId="{0BAE308A-2B0D-4A6F-8F08-3B61E372584B}" dt="2023-06-29T03:26:43.116" v="122" actId="478"/>
          <ac:spMkLst>
            <pc:docMk/>
            <pc:sldMk cId="2743470456" sldId="359"/>
            <ac:spMk id="4" creationId="{FE8811A9-010B-C259-049D-C11CF52F0E9E}"/>
          </ac:spMkLst>
        </pc:spChg>
        <pc:spChg chg="add mod">
          <ac:chgData name="Nguyen Quynh Anh" userId="e994623f0e761c09" providerId="LiveId" clId="{0BAE308A-2B0D-4A6F-8F08-3B61E372584B}" dt="2023-06-29T03:27:50.154" v="150" actId="14100"/>
          <ac:spMkLst>
            <pc:docMk/>
            <pc:sldMk cId="2743470456" sldId="359"/>
            <ac:spMk id="7" creationId="{A081E98E-2533-FCB4-8C54-32BED79D40D7}"/>
          </ac:spMkLst>
        </pc:spChg>
        <pc:spChg chg="del mod">
          <ac:chgData name="Nguyen Quynh Anh" userId="e994623f0e761c09" providerId="LiveId" clId="{0BAE308A-2B0D-4A6F-8F08-3B61E372584B}" dt="2023-06-29T03:26:05.386" v="91" actId="478"/>
          <ac:spMkLst>
            <pc:docMk/>
            <pc:sldMk cId="2743470456" sldId="359"/>
            <ac:spMk id="8" creationId="{AC55C4DA-B4F3-D8BD-FB29-8E07C7DA8FB2}"/>
          </ac:spMkLst>
        </pc:spChg>
        <pc:spChg chg="mod">
          <ac:chgData name="Nguyen Quynh Anh" userId="e994623f0e761c09" providerId="LiveId" clId="{0BAE308A-2B0D-4A6F-8F08-3B61E372584B}" dt="2023-06-29T03:26:17.918" v="114" actId="1076"/>
          <ac:spMkLst>
            <pc:docMk/>
            <pc:sldMk cId="2743470456" sldId="359"/>
            <ac:spMk id="15" creationId="{CCDF4C61-1526-6501-1602-36C11F939F56}"/>
          </ac:spMkLst>
        </pc:spChg>
        <pc:spChg chg="mod">
          <ac:chgData name="Nguyen Quynh Anh" userId="e994623f0e761c09" providerId="LiveId" clId="{0BAE308A-2B0D-4A6F-8F08-3B61E372584B}" dt="2023-06-29T03:27:15.152" v="136" actId="403"/>
          <ac:spMkLst>
            <pc:docMk/>
            <pc:sldMk cId="2743470456" sldId="359"/>
            <ac:spMk id="17" creationId="{D7B9D2C5-A733-94AF-1BF0-C763A441CC29}"/>
          </ac:spMkLst>
        </pc:spChg>
        <pc:picChg chg="mod">
          <ac:chgData name="Nguyen Quynh Anh" userId="e994623f0e761c09" providerId="LiveId" clId="{0BAE308A-2B0D-4A6F-8F08-3B61E372584B}" dt="2023-06-29T03:26:12.548" v="92" actId="1076"/>
          <ac:picMkLst>
            <pc:docMk/>
            <pc:sldMk cId="2743470456" sldId="359"/>
            <ac:picMk id="19" creationId="{E9346BCF-2EBD-F91D-53EE-84A476242A6C}"/>
          </ac:picMkLst>
        </pc:picChg>
        <pc:cxnChg chg="mod">
          <ac:chgData name="Nguyen Quynh Anh" userId="e994623f0e761c09" providerId="LiveId" clId="{0BAE308A-2B0D-4A6F-8F08-3B61E372584B}" dt="2023-06-29T03:26:12.548" v="92" actId="1076"/>
          <ac:cxnSpMkLst>
            <pc:docMk/>
            <pc:sldMk cId="2743470456" sldId="359"/>
            <ac:cxnSpMk id="13" creationId="{F806CEB7-9D21-8ACE-DFF9-AC1BC184AA04}"/>
          </ac:cxnSpMkLst>
        </pc:cxnChg>
      </pc:sldChg>
      <pc:sldChg chg="addSp delSp modSp new mod">
        <pc:chgData name="Nguyen Quynh Anh" userId="e994623f0e761c09" providerId="LiveId" clId="{0BAE308A-2B0D-4A6F-8F08-3B61E372584B}" dt="2023-06-29T03:28:59.700" v="189"/>
        <pc:sldMkLst>
          <pc:docMk/>
          <pc:sldMk cId="815394637" sldId="360"/>
        </pc:sldMkLst>
        <pc:spChg chg="del">
          <ac:chgData name="Nguyen Quynh Anh" userId="e994623f0e761c09" providerId="LiveId" clId="{0BAE308A-2B0D-4A6F-8F08-3B61E372584B}" dt="2023-06-29T03:28:12.018" v="152" actId="478"/>
          <ac:spMkLst>
            <pc:docMk/>
            <pc:sldMk cId="815394637" sldId="360"/>
            <ac:spMk id="2" creationId="{76E10D77-3E2C-6667-C62A-47F9D552C0C2}"/>
          </ac:spMkLst>
        </pc:spChg>
        <pc:spChg chg="del">
          <ac:chgData name="Nguyen Quynh Anh" userId="e994623f0e761c09" providerId="LiveId" clId="{0BAE308A-2B0D-4A6F-8F08-3B61E372584B}" dt="2023-06-29T03:28:12.018" v="152" actId="478"/>
          <ac:spMkLst>
            <pc:docMk/>
            <pc:sldMk cId="815394637" sldId="360"/>
            <ac:spMk id="3" creationId="{E0451714-6E24-48A5-B9C4-80E4FFB30F64}"/>
          </ac:spMkLst>
        </pc:spChg>
        <pc:spChg chg="del">
          <ac:chgData name="Nguyen Quynh Anh" userId="e994623f0e761c09" providerId="LiveId" clId="{0BAE308A-2B0D-4A6F-8F08-3B61E372584B}" dt="2023-06-29T03:28:12.018" v="152" actId="478"/>
          <ac:spMkLst>
            <pc:docMk/>
            <pc:sldMk cId="815394637" sldId="360"/>
            <ac:spMk id="4" creationId="{5E54F7E1-3E47-A7A7-7021-525A2C3C43EA}"/>
          </ac:spMkLst>
        </pc:spChg>
        <pc:spChg chg="del">
          <ac:chgData name="Nguyen Quynh Anh" userId="e994623f0e761c09" providerId="LiveId" clId="{0BAE308A-2B0D-4A6F-8F08-3B61E372584B}" dt="2023-06-29T03:28:12.018" v="152" actId="478"/>
          <ac:spMkLst>
            <pc:docMk/>
            <pc:sldMk cId="815394637" sldId="360"/>
            <ac:spMk id="5" creationId="{408F6058-06EC-5856-895C-A72AA2F9BE45}"/>
          </ac:spMkLst>
        </pc:spChg>
        <pc:spChg chg="del">
          <ac:chgData name="Nguyen Quynh Anh" userId="e994623f0e761c09" providerId="LiveId" clId="{0BAE308A-2B0D-4A6F-8F08-3B61E372584B}" dt="2023-06-29T03:28:12.018" v="152" actId="478"/>
          <ac:spMkLst>
            <pc:docMk/>
            <pc:sldMk cId="815394637" sldId="360"/>
            <ac:spMk id="6" creationId="{D9DE89B9-C154-F4DD-0B88-815B1D0179EC}"/>
          </ac:spMkLst>
        </pc:spChg>
        <pc:spChg chg="del">
          <ac:chgData name="Nguyen Quynh Anh" userId="e994623f0e761c09" providerId="LiveId" clId="{0BAE308A-2B0D-4A6F-8F08-3B61E372584B}" dt="2023-06-29T03:28:12.018" v="152" actId="478"/>
          <ac:spMkLst>
            <pc:docMk/>
            <pc:sldMk cId="815394637" sldId="360"/>
            <ac:spMk id="7" creationId="{2DB685B9-C631-A3BC-7DD4-80E174F81AE8}"/>
          </ac:spMkLst>
        </pc:spChg>
        <pc:spChg chg="del">
          <ac:chgData name="Nguyen Quynh Anh" userId="e994623f0e761c09" providerId="LiveId" clId="{0BAE308A-2B0D-4A6F-8F08-3B61E372584B}" dt="2023-06-29T03:28:12.018" v="152" actId="478"/>
          <ac:spMkLst>
            <pc:docMk/>
            <pc:sldMk cId="815394637" sldId="360"/>
            <ac:spMk id="8" creationId="{1A64DFC2-0D4E-6FF7-F2D8-C3E1C8691C25}"/>
          </ac:spMkLst>
        </pc:spChg>
        <pc:spChg chg="del">
          <ac:chgData name="Nguyen Quynh Anh" userId="e994623f0e761c09" providerId="LiveId" clId="{0BAE308A-2B0D-4A6F-8F08-3B61E372584B}" dt="2023-06-29T03:28:12.018" v="152" actId="478"/>
          <ac:spMkLst>
            <pc:docMk/>
            <pc:sldMk cId="815394637" sldId="360"/>
            <ac:spMk id="9" creationId="{7DD3D5D6-A5BD-37A2-C58E-08F90A57A9F8}"/>
          </ac:spMkLst>
        </pc:spChg>
        <pc:spChg chg="del">
          <ac:chgData name="Nguyen Quynh Anh" userId="e994623f0e761c09" providerId="LiveId" clId="{0BAE308A-2B0D-4A6F-8F08-3B61E372584B}" dt="2023-06-29T03:28:12.018" v="152" actId="478"/>
          <ac:spMkLst>
            <pc:docMk/>
            <pc:sldMk cId="815394637" sldId="360"/>
            <ac:spMk id="10" creationId="{1005A751-11EC-5C9E-9FEC-137C0C4A50B8}"/>
          </ac:spMkLst>
        </pc:spChg>
        <pc:spChg chg="del">
          <ac:chgData name="Nguyen Quynh Anh" userId="e994623f0e761c09" providerId="LiveId" clId="{0BAE308A-2B0D-4A6F-8F08-3B61E372584B}" dt="2023-06-29T03:28:12.018" v="152" actId="478"/>
          <ac:spMkLst>
            <pc:docMk/>
            <pc:sldMk cId="815394637" sldId="360"/>
            <ac:spMk id="11" creationId="{E7D6E95A-7C26-465B-554B-DB4ADFD462E2}"/>
          </ac:spMkLst>
        </pc:spChg>
        <pc:spChg chg="add mod">
          <ac:chgData name="Nguyen Quynh Anh" userId="e994623f0e761c09" providerId="LiveId" clId="{0BAE308A-2B0D-4A6F-8F08-3B61E372584B}" dt="2023-06-29T03:28:16.147" v="154" actId="1076"/>
          <ac:spMkLst>
            <pc:docMk/>
            <pc:sldMk cId="815394637" sldId="360"/>
            <ac:spMk id="12" creationId="{D93A922D-0934-3A92-9378-DD33C3AFA634}"/>
          </ac:spMkLst>
        </pc:spChg>
        <pc:spChg chg="add del mod">
          <ac:chgData name="Nguyen Quynh Anh" userId="e994623f0e761c09" providerId="LiveId" clId="{0BAE308A-2B0D-4A6F-8F08-3B61E372584B}" dt="2023-06-29T03:28:18.080" v="156" actId="478"/>
          <ac:spMkLst>
            <pc:docMk/>
            <pc:sldMk cId="815394637" sldId="360"/>
            <ac:spMk id="13" creationId="{6A5E4459-4EFE-F0A1-AE05-3C161AB02CBF}"/>
          </ac:spMkLst>
        </pc:spChg>
        <pc:graphicFrameChg chg="add mod modGraphic">
          <ac:chgData name="Nguyen Quynh Anh" userId="e994623f0e761c09" providerId="LiveId" clId="{0BAE308A-2B0D-4A6F-8F08-3B61E372584B}" dt="2023-06-29T03:28:59.700" v="189"/>
          <ac:graphicFrameMkLst>
            <pc:docMk/>
            <pc:sldMk cId="815394637" sldId="360"/>
            <ac:graphicFrameMk id="14" creationId="{7B8069B1-5EF9-62B0-D6E4-77AAC5E9C21E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c7e36bced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c7e36bced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d851afca02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d851afca02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c7e36bced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c7e36bced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892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5757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fd2d73c57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fd2d73c57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c7e36bceda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c7e36bceda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11" Type="http://schemas.openxmlformats.org/officeDocument/2006/relationships/image" Target="../media/image20.png"/><Relationship Id="rId5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image" Target="../media/image23.png"/><Relationship Id="rId16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10.png"/><Relationship Id="rId14" Type="http://schemas.openxmlformats.org/officeDocument/2006/relationships/image" Target="../media/image3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5.png"/><Relationship Id="rId1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4.png"/><Relationship Id="rId14" Type="http://schemas.openxmlformats.org/officeDocument/2006/relationships/image" Target="../media/image4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12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0.png"/><Relationship Id="rId9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48.png"/><Relationship Id="rId10" Type="http://schemas.openxmlformats.org/officeDocument/2006/relationships/image" Target="../media/image32.png"/><Relationship Id="rId4" Type="http://schemas.openxmlformats.org/officeDocument/2006/relationships/image" Target="../media/image49.png"/><Relationship Id="rId9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33.png"/><Relationship Id="rId7" Type="http://schemas.openxmlformats.org/officeDocument/2006/relationships/image" Target="../media/image52.png"/><Relationship Id="rId12" Type="http://schemas.openxmlformats.org/officeDocument/2006/relationships/image" Target="../media/image32.png"/><Relationship Id="rId17" Type="http://schemas.openxmlformats.org/officeDocument/2006/relationships/image" Target="../media/image13.png"/><Relationship Id="rId2" Type="http://schemas.openxmlformats.org/officeDocument/2006/relationships/image" Target="../media/image2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46.png"/><Relationship Id="rId14" Type="http://schemas.openxmlformats.org/officeDocument/2006/relationships/image" Target="../media/image54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32.png"/><Relationship Id="rId9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6.png"/><Relationship Id="rId1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12" Type="http://schemas.openxmlformats.org/officeDocument/2006/relationships/image" Target="../media/image23.png"/><Relationship Id="rId17" Type="http://schemas.openxmlformats.org/officeDocument/2006/relationships/image" Target="../media/image46.png"/><Relationship Id="rId2" Type="http://schemas.openxmlformats.org/officeDocument/2006/relationships/image" Target="../media/image30.png"/><Relationship Id="rId16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5.png"/><Relationship Id="rId19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2.png"/><Relationship Id="rId1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1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0.png"/><Relationship Id="rId11" Type="http://schemas.openxmlformats.org/officeDocument/2006/relationships/image" Target="../media/image23.png"/><Relationship Id="rId5" Type="http://schemas.openxmlformats.org/officeDocument/2006/relationships/image" Target="../media/image58.png"/><Relationship Id="rId1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47.png"/><Relationship Id="rId1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12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12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6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12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38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5.png"/><Relationship Id="rId4" Type="http://schemas.openxmlformats.org/officeDocument/2006/relationships/image" Target="../media/image52.png"/><Relationship Id="rId9" Type="http://schemas.openxmlformats.org/officeDocument/2006/relationships/image" Target="../media/image2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62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5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32.png"/><Relationship Id="rId1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4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5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50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13.png"/><Relationship Id="rId5" Type="http://schemas.openxmlformats.org/officeDocument/2006/relationships/image" Target="../media/image35.png"/><Relationship Id="rId10" Type="http://schemas.openxmlformats.org/officeDocument/2006/relationships/image" Target="../media/image11.png"/><Relationship Id="rId4" Type="http://schemas.openxmlformats.org/officeDocument/2006/relationships/image" Target="../media/image40.png"/><Relationship Id="rId9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12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14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12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image" Target="../media/image21.png"/><Relationship Id="rId10" Type="http://schemas.openxmlformats.org/officeDocument/2006/relationships/image" Target="../media/image55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5.png"/><Relationship Id="rId7" Type="http://schemas.openxmlformats.org/officeDocument/2006/relationships/image" Target="../media/image6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53.png"/><Relationship Id="rId10" Type="http://schemas.openxmlformats.org/officeDocument/2006/relationships/image" Target="../media/image54.png"/><Relationship Id="rId4" Type="http://schemas.openxmlformats.org/officeDocument/2006/relationships/image" Target="../media/image40.png"/><Relationship Id="rId9" Type="http://schemas.openxmlformats.org/officeDocument/2006/relationships/image" Target="../media/image69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6.png"/><Relationship Id="rId18" Type="http://schemas.openxmlformats.org/officeDocument/2006/relationships/image" Target="../media/image15.png"/><Relationship Id="rId3" Type="http://schemas.openxmlformats.org/officeDocument/2006/relationships/image" Target="../media/image31.png"/><Relationship Id="rId21" Type="http://schemas.openxmlformats.org/officeDocument/2006/relationships/hyperlink" Target="http://bit.ly/2TtBDfr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13.png"/><Relationship Id="rId17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20" Type="http://schemas.openxmlformats.org/officeDocument/2006/relationships/hyperlink" Target="http://bit.ly/2TyoMsr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25.png"/><Relationship Id="rId10" Type="http://schemas.openxmlformats.org/officeDocument/2006/relationships/image" Target="../media/image38.png"/><Relationship Id="rId19" Type="http://schemas.openxmlformats.org/officeDocument/2006/relationships/hyperlink" Target="http://bit.ly/2Tynxth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10.png"/><Relationship Id="rId14" Type="http://schemas.openxmlformats.org/officeDocument/2006/relationships/image" Target="../media/image35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6.png"/><Relationship Id="rId18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13.png"/><Relationship Id="rId17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10.png"/><Relationship Id="rId14" Type="http://schemas.openxmlformats.org/officeDocument/2006/relationships/image" Target="../media/image35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6.png"/><Relationship Id="rId18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13.png"/><Relationship Id="rId17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10.png"/><Relationship Id="rId14" Type="http://schemas.openxmlformats.org/officeDocument/2006/relationships/image" Target="../media/image3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9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10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2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5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6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6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6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7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8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2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2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6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15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9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10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2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5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6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6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6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7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8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2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2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6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15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59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2945100" y="2847513"/>
            <a:ext cx="3253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2974650" y="964165"/>
            <a:ext cx="3194700" cy="17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>
            <a:off x="3067350" y="3574125"/>
            <a:ext cx="30093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" name="Google Shape;47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404582">
            <a:off x="-1366231" y="183455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-1009975" y="2543475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4048042">
            <a:off x="1883022" y="3711587"/>
            <a:ext cx="904429" cy="178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 rotWithShape="1">
          <a:blip r:embed="rId5">
            <a:alphaModFix amt="57000"/>
          </a:blip>
          <a:srcRect l="9978" t="7909" r="6171" b="5839"/>
          <a:stretch/>
        </p:blipFill>
        <p:spPr>
          <a:xfrm rot="8100016">
            <a:off x="-663359" y="186726"/>
            <a:ext cx="3165521" cy="18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6">
            <a:alphaModFix amt="95000"/>
          </a:blip>
          <a:stretch>
            <a:fillRect/>
          </a:stretch>
        </p:blipFill>
        <p:spPr>
          <a:xfrm rot="2235070" flipH="1">
            <a:off x="7101801" y="2928075"/>
            <a:ext cx="2337922" cy="356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699997">
            <a:off x="81430" y="15081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492988">
            <a:off x="2260801" y="9383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499999">
            <a:off x="7227926" y="19691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46800" y="1234862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700009">
            <a:off x="8079673" y="779769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769812" flipH="1">
            <a:off x="5777673" y="3927423"/>
            <a:ext cx="2125805" cy="3081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"/>
          <p:cNvPicPr preferRelativeResize="0"/>
          <p:nvPr/>
        </p:nvPicPr>
        <p:blipFill>
          <a:blip r:embed="rId11">
            <a:alphaModFix amt="75000"/>
          </a:blip>
          <a:stretch>
            <a:fillRect/>
          </a:stretch>
        </p:blipFill>
        <p:spPr>
          <a:xfrm rot="5946572">
            <a:off x="7924437" y="6450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-8717672">
            <a:off x="8401399" y="898156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308893">
            <a:off x="8462956" y="-944873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3656161">
            <a:off x="1908930" y="3145179"/>
            <a:ext cx="467759" cy="423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018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720000" y="940140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5" name="Google Shape;65;p4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396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 txBox="1">
            <a:spLocks noGrp="1"/>
          </p:cNvSpPr>
          <p:nvPr>
            <p:ph type="subTitle" idx="1"/>
          </p:nvPr>
        </p:nvSpPr>
        <p:spPr>
          <a:xfrm>
            <a:off x="1322725" y="2296228"/>
            <a:ext cx="27138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subTitle" idx="2"/>
          </p:nvPr>
        </p:nvSpPr>
        <p:spPr>
          <a:xfrm>
            <a:off x="5107484" y="2296228"/>
            <a:ext cx="27138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3"/>
          </p:nvPr>
        </p:nvSpPr>
        <p:spPr>
          <a:xfrm>
            <a:off x="1322725" y="2716126"/>
            <a:ext cx="2713800" cy="7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4"/>
          </p:nvPr>
        </p:nvSpPr>
        <p:spPr>
          <a:xfrm>
            <a:off x="5107484" y="2716126"/>
            <a:ext cx="2713800" cy="7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864916">
            <a:off x="671127" y="12368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 amt="84000"/>
          </a:blip>
          <a:stretch>
            <a:fillRect/>
          </a:stretch>
        </p:blipFill>
        <p:spPr>
          <a:xfrm rot="-8717672">
            <a:off x="7338624" y="24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5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 rot="-3197529">
            <a:off x="496008" y="-1312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92839">
            <a:off x="8229682" y="14395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5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-5399947" flipH="1">
            <a:off x="1582881" y="1102856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3201265">
            <a:off x="7339921" y="36427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5"/>
          <p:cNvPicPr preferRelativeResize="0"/>
          <p:nvPr/>
        </p:nvPicPr>
        <p:blipFill>
          <a:blip r:embed="rId7">
            <a:alphaModFix amt="84000"/>
          </a:blip>
          <a:stretch>
            <a:fillRect/>
          </a:stretch>
        </p:blipFill>
        <p:spPr>
          <a:xfrm rot="-3910331">
            <a:off x="-420625" y="3563145"/>
            <a:ext cx="1698627" cy="259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5"/>
          <p:cNvPicPr preferRelativeResize="0"/>
          <p:nvPr/>
        </p:nvPicPr>
        <p:blipFill rotWithShape="1">
          <a:blip r:embed="rId8">
            <a:alphaModFix amt="70000"/>
          </a:blip>
          <a:srcRect l="9978" t="7909" r="6171" b="5839"/>
          <a:stretch/>
        </p:blipFill>
        <p:spPr>
          <a:xfrm rot="-1293272">
            <a:off x="406224" y="4230462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499999">
            <a:off x="4097176" y="3952974"/>
            <a:ext cx="2729251" cy="2606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5"/>
          <p:cNvSpPr txBox="1">
            <a:spLocks noGrp="1"/>
          </p:cNvSpPr>
          <p:nvPr>
            <p:ph type="title"/>
          </p:nvPr>
        </p:nvSpPr>
        <p:spPr>
          <a:xfrm>
            <a:off x="720000" y="39890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79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9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6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0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1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753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 txBox="1">
            <a:spLocks noGrp="1"/>
          </p:cNvSpPr>
          <p:nvPr>
            <p:ph type="title"/>
          </p:nvPr>
        </p:nvSpPr>
        <p:spPr>
          <a:xfrm>
            <a:off x="720000" y="1283813"/>
            <a:ext cx="3987000" cy="15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720000" y="2935463"/>
            <a:ext cx="3222600" cy="11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485198" flipH="1">
            <a:off x="3643507" y="988829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5399947" flipH="1">
            <a:off x="6224256" y="-334539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9">
            <a:off x="6311126" y="684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5946572">
            <a:off x="6190362" y="4735722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8335649" y="137381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>
          <a:blip r:embed="rId7">
            <a:alphaModFix amt="92000"/>
          </a:blip>
          <a:stretch>
            <a:fillRect/>
          </a:stretch>
        </p:blipFill>
        <p:spPr>
          <a:xfrm rot="-888836">
            <a:off x="5828651" y="2096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8896043">
            <a:off x="8011979" y="4286485"/>
            <a:ext cx="295880" cy="80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7"/>
          <p:cNvPicPr preferRelativeResize="0"/>
          <p:nvPr/>
        </p:nvPicPr>
        <p:blipFill>
          <a:blip r:embed="rId9">
            <a:alphaModFix amt="88000"/>
          </a:blip>
          <a:stretch>
            <a:fillRect/>
          </a:stretch>
        </p:blipFill>
        <p:spPr>
          <a:xfrm rot="6451906" flipH="1">
            <a:off x="8588375" y="147015"/>
            <a:ext cx="418051" cy="44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7"/>
          <p:cNvPicPr preferRelativeResize="0"/>
          <p:nvPr/>
        </p:nvPicPr>
        <p:blipFill>
          <a:blip r:embed="rId9">
            <a:alphaModFix amt="96000"/>
          </a:blip>
          <a:stretch>
            <a:fillRect/>
          </a:stretch>
        </p:blipFill>
        <p:spPr>
          <a:xfrm rot="3646738">
            <a:off x="-1264423" y="4244082"/>
            <a:ext cx="2338400" cy="2116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05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 txBox="1">
            <a:spLocks noGrp="1"/>
          </p:cNvSpPr>
          <p:nvPr>
            <p:ph type="title"/>
          </p:nvPr>
        </p:nvSpPr>
        <p:spPr>
          <a:xfrm>
            <a:off x="1388100" y="89455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16" name="Google Shape;11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776378" flipH="1">
            <a:off x="8276313" y="-860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7046937">
            <a:off x="-347713" y="1228076"/>
            <a:ext cx="3357198" cy="64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17684">
            <a:off x="2526274" y="463020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499999" flipH="1">
            <a:off x="3207375" y="390044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8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279072" flipH="1">
            <a:off x="581158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8397711" flipH="1">
            <a:off x="5931941" y="161813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8"/>
          <p:cNvPicPr preferRelativeResize="0"/>
          <p:nvPr/>
        </p:nvPicPr>
        <p:blipFill>
          <a:blip r:embed="rId6">
            <a:alphaModFix amt="95000"/>
          </a:blip>
          <a:stretch>
            <a:fillRect/>
          </a:stretch>
        </p:blipFill>
        <p:spPr>
          <a:xfrm rot="7951769" flipH="1">
            <a:off x="-722612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 rotWithShape="1">
          <a:blip r:embed="rId7">
            <a:alphaModFix amt="82000"/>
          </a:blip>
          <a:srcRect l="9978" t="7909" r="6171" b="5839"/>
          <a:stretch/>
        </p:blipFill>
        <p:spPr>
          <a:xfrm rot="2469882" flipH="1">
            <a:off x="8292907" y="456676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8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001457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8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602007" y="38153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8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004877" y="36121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56726" y="2583212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92988" flipH="1">
            <a:off x="8767889" y="8437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>
          <a:blip r:embed="rId12">
            <a:alphaModFix amt="87000"/>
          </a:blip>
          <a:stretch>
            <a:fillRect/>
          </a:stretch>
        </p:blipFill>
        <p:spPr>
          <a:xfrm rot="7836186" flipH="1">
            <a:off x="-150368" y="-17715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19" flipH="1">
            <a:off x="307360" y="21195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>
          <a:blip r:embed="rId13">
            <a:alphaModFix amt="75000"/>
          </a:blip>
          <a:stretch>
            <a:fillRect/>
          </a:stretch>
        </p:blipFill>
        <p:spPr>
          <a:xfrm rot="-864916" flipH="1">
            <a:off x="541000" y="34316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>
          <a:blip r:embed="rId13">
            <a:alphaModFix amt="84000"/>
          </a:blip>
          <a:stretch>
            <a:fillRect/>
          </a:stretch>
        </p:blipFill>
        <p:spPr>
          <a:xfrm rot="8717672" flipH="1">
            <a:off x="1071075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/>
          <p:cNvPicPr preferRelativeResize="0"/>
          <p:nvPr/>
        </p:nvPicPr>
        <p:blipFill>
          <a:blip r:embed="rId14">
            <a:alphaModFix amt="92000"/>
          </a:blip>
          <a:stretch>
            <a:fillRect/>
          </a:stretch>
        </p:blipFill>
        <p:spPr>
          <a:xfrm rot="888836" flipH="1">
            <a:off x="7270798" y="36366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8492839" flipH="1">
            <a:off x="69261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8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5946572" flipH="1">
            <a:off x="964232" y="55829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6300026" flipH="1">
            <a:off x="8231010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8"/>
          <p:cNvPicPr preferRelativeResize="0"/>
          <p:nvPr/>
        </p:nvPicPr>
        <p:blipFill>
          <a:blip r:embed="rId17">
            <a:alphaModFix amt="78000"/>
          </a:blip>
          <a:stretch>
            <a:fillRect/>
          </a:stretch>
        </p:blipFill>
        <p:spPr>
          <a:xfrm rot="2700009" flipH="1">
            <a:off x="527576" y="2128119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3734997" flipH="1">
            <a:off x="2549926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/>
          <p:cNvPicPr preferRelativeResize="0"/>
          <p:nvPr/>
        </p:nvPicPr>
        <p:blipFill>
          <a:blip r:embed="rId13">
            <a:alphaModFix amt="84000"/>
          </a:blip>
          <a:stretch>
            <a:fillRect/>
          </a:stretch>
        </p:blipFill>
        <p:spPr>
          <a:xfrm rot="8717672" flipH="1">
            <a:off x="8335650" y="11021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888836" flipH="1">
            <a:off x="2007148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8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52278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8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3734997">
            <a:off x="612356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206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title"/>
          </p:nvPr>
        </p:nvSpPr>
        <p:spPr>
          <a:xfrm>
            <a:off x="1983900" y="1046076"/>
            <a:ext cx="51762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1"/>
          </p:nvPr>
        </p:nvSpPr>
        <p:spPr>
          <a:xfrm>
            <a:off x="1983900" y="1889511"/>
            <a:ext cx="5176200" cy="11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6" name="Google Shape;146;p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714233" y="1102856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21689" y="40186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309535" y="2237000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3182574" y="4230462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2458322" y="39529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63925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000" y="27408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911325">
            <a:off x="7097930" y="2826176"/>
            <a:ext cx="1134280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/>
          <p:cNvPicPr preferRelativeResize="0"/>
          <p:nvPr/>
        </p:nvPicPr>
        <p:blipFill>
          <a:blip r:embed="rId9">
            <a:alphaModFix amt="68000"/>
          </a:blip>
          <a:stretch>
            <a:fillRect/>
          </a:stretch>
        </p:blipFill>
        <p:spPr>
          <a:xfrm rot="7407788">
            <a:off x="905046" y="4093991"/>
            <a:ext cx="952604" cy="90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-9721806">
            <a:off x="1531771" y="3791021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124430">
            <a:off x="1237356" y="3727039"/>
            <a:ext cx="224700" cy="20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>
          <a:blip r:embed="rId12">
            <a:alphaModFix amt="78000"/>
          </a:blip>
          <a:stretch>
            <a:fillRect/>
          </a:stretch>
        </p:blipFill>
        <p:spPr>
          <a:xfrm rot="-1725380">
            <a:off x="582080" y="36929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7815743">
            <a:off x="445210" y="38370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-9721856">
            <a:off x="1433712" y="1160912"/>
            <a:ext cx="435348" cy="41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147035">
            <a:off x="443312" y="-95562"/>
            <a:ext cx="754687" cy="1490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751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573723" y="277443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5263" y="2162151"/>
            <a:ext cx="3313777" cy="299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6384139">
            <a:off x="7658865" y="29813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499999">
            <a:off x="-1744624" y="5765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711">
            <a:off x="-1329459" y="161813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/>
          <p:cNvPicPr preferRelativeResize="0"/>
          <p:nvPr/>
        </p:nvPicPr>
        <p:blipFill>
          <a:blip r:embed="rId6">
            <a:alphaModFix amt="95000"/>
          </a:blip>
          <a:stretch>
            <a:fillRect/>
          </a:stretch>
        </p:blipFill>
        <p:spPr>
          <a:xfrm rot="-7951769">
            <a:off x="7255038" y="29656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/>
          <p:cNvPicPr preferRelativeResize="0"/>
          <p:nvPr/>
        </p:nvPicPr>
        <p:blipFill>
          <a:blip r:embed="rId7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0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0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864916">
            <a:off x="8107202" y="34316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>
          <a:blip r:embed="rId11">
            <a:alphaModFix amt="92000"/>
          </a:blip>
          <a:stretch>
            <a:fillRect/>
          </a:stretch>
        </p:blipFill>
        <p:spPr>
          <a:xfrm rot="-888836">
            <a:off x="287101" y="2051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0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0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51906" flipH="1">
            <a:off x="107612" y="2191540"/>
            <a:ext cx="418051" cy="44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3215" y="335502"/>
            <a:ext cx="451799" cy="40899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0"/>
          <p:cNvSpPr txBox="1">
            <a:spLocks noGrp="1"/>
          </p:cNvSpPr>
          <p:nvPr>
            <p:ph type="ctrTitle"/>
          </p:nvPr>
        </p:nvSpPr>
        <p:spPr>
          <a:xfrm>
            <a:off x="4572000" y="540000"/>
            <a:ext cx="38520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1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866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title"/>
          </p:nvPr>
        </p:nvSpPr>
        <p:spPr>
          <a:xfrm>
            <a:off x="1983900" y="1046076"/>
            <a:ext cx="51762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1"/>
          </p:nvPr>
        </p:nvSpPr>
        <p:spPr>
          <a:xfrm>
            <a:off x="1983900" y="1889511"/>
            <a:ext cx="5176200" cy="11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6" name="Google Shape;146;p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714233" y="1102856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21689" y="40186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309535" y="2237000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3182574" y="4230462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2458322" y="39529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63925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000" y="27408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911325">
            <a:off x="7097930" y="2826176"/>
            <a:ext cx="1134280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/>
          <p:cNvPicPr preferRelativeResize="0"/>
          <p:nvPr/>
        </p:nvPicPr>
        <p:blipFill>
          <a:blip r:embed="rId9">
            <a:alphaModFix amt="68000"/>
          </a:blip>
          <a:stretch>
            <a:fillRect/>
          </a:stretch>
        </p:blipFill>
        <p:spPr>
          <a:xfrm rot="7407788">
            <a:off x="905046" y="4093991"/>
            <a:ext cx="952604" cy="90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-9721806">
            <a:off x="1531771" y="3791021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124430">
            <a:off x="1237356" y="3727039"/>
            <a:ext cx="224700" cy="20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>
          <a:blip r:embed="rId12">
            <a:alphaModFix amt="78000"/>
          </a:blip>
          <a:stretch>
            <a:fillRect/>
          </a:stretch>
        </p:blipFill>
        <p:spPr>
          <a:xfrm rot="-1725380">
            <a:off x="582080" y="36929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7815743">
            <a:off x="445210" y="38370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-9721856">
            <a:off x="1433712" y="1160912"/>
            <a:ext cx="435348" cy="41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147035">
            <a:off x="443312" y="-95562"/>
            <a:ext cx="754687" cy="1490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854691">
            <a:off x="7276040" y="2876225"/>
            <a:ext cx="2593020" cy="39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96417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3" name="Google Shape;183;p11"/>
          <p:cNvSpPr txBox="1">
            <a:spLocks noGrp="1"/>
          </p:cNvSpPr>
          <p:nvPr>
            <p:ph type="subTitle" idx="1"/>
          </p:nvPr>
        </p:nvSpPr>
        <p:spPr>
          <a:xfrm>
            <a:off x="1284000" y="3206083"/>
            <a:ext cx="6576000" cy="4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4" name="Google Shape;184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854691">
            <a:off x="-839260" y="-1418113"/>
            <a:ext cx="2593020" cy="398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272585" flipH="1">
            <a:off x="8112078" y="-1603863"/>
            <a:ext cx="2182019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2369657" flipH="1">
            <a:off x="8314880" y="-697303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>
          <a:blip r:embed="rId4">
            <a:alphaModFix amt="94000"/>
          </a:blip>
          <a:stretch>
            <a:fillRect/>
          </a:stretch>
        </p:blipFill>
        <p:spPr>
          <a:xfrm rot="-8004187" flipH="1">
            <a:off x="-189854" y="182946"/>
            <a:ext cx="1294219" cy="123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125404" flipH="1">
            <a:off x="628002" y="14982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2082328" flipH="1">
            <a:off x="8653262" y="927662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720877" flipH="1">
            <a:off x="102117" y="93978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725101" flipH="1">
            <a:off x="8857986" y="527548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7554770" flipH="1">
            <a:off x="1329534" y="397547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-4300193" flipH="1">
            <a:off x="1420234" y="-27032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>
          <a:blip r:embed="rId11">
            <a:alphaModFix amt="74000"/>
          </a:blip>
          <a:stretch>
            <a:fillRect/>
          </a:stretch>
        </p:blipFill>
        <p:spPr>
          <a:xfrm rot="2307161" flipH="1">
            <a:off x="7738970" y="962004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/>
          <p:cNvPicPr preferRelativeResize="0"/>
          <p:nvPr/>
        </p:nvPicPr>
        <p:blipFill rotWithShape="1">
          <a:blip r:embed="rId12">
            <a:alphaModFix/>
          </a:blip>
          <a:srcRect l="9978" t="7909" r="6171" b="5839"/>
          <a:stretch/>
        </p:blipFill>
        <p:spPr>
          <a:xfrm rot="2246023">
            <a:off x="4684198" y="4423644"/>
            <a:ext cx="3165532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13">
            <a:alphaModFix amt="82000"/>
          </a:blip>
          <a:srcRect l="9978" t="7909" r="6171" b="5839"/>
          <a:stretch/>
        </p:blipFill>
        <p:spPr>
          <a:xfrm rot="2469882" flipH="1">
            <a:off x="7562657" y="4397688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/>
          <p:cNvPicPr preferRelativeResize="0"/>
          <p:nvPr/>
        </p:nvPicPr>
        <p:blipFill>
          <a:blip r:embed="rId14">
            <a:alphaModFix amt="84000"/>
          </a:blip>
          <a:stretch>
            <a:fillRect/>
          </a:stretch>
        </p:blipFill>
        <p:spPr>
          <a:xfrm rot="7221121" flipH="1">
            <a:off x="8331882" y="30940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73" flipH="1">
            <a:off x="7730707" y="37992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8103000" flipH="1">
            <a:off x="8251302" y="36121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6300026" flipH="1">
            <a:off x="8401235" y="27130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10150833" flipH="1">
            <a:off x="-1996563" y="3844463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/>
          <p:cNvPicPr preferRelativeResize="0"/>
          <p:nvPr/>
        </p:nvPicPr>
        <p:blipFill>
          <a:blip r:embed="rId16">
            <a:alphaModFix amt="84000"/>
          </a:blip>
          <a:stretch>
            <a:fillRect/>
          </a:stretch>
        </p:blipFill>
        <p:spPr>
          <a:xfrm rot="-416755">
            <a:off x="-877825" y="2251845"/>
            <a:ext cx="1698627" cy="259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/>
          <p:cNvPicPr preferRelativeResize="0"/>
          <p:nvPr/>
        </p:nvPicPr>
        <p:blipFill rotWithShape="1">
          <a:blip r:embed="rId13">
            <a:alphaModFix amt="70000"/>
          </a:blip>
          <a:srcRect l="9978" t="7909" r="6171" b="5839"/>
          <a:stretch/>
        </p:blipFill>
        <p:spPr>
          <a:xfrm rot="-1293274">
            <a:off x="786052" y="4506557"/>
            <a:ext cx="3724896" cy="215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1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2700185" flipH="1">
            <a:off x="4441684" y="4562535"/>
            <a:ext cx="260633" cy="248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417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63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304331">
            <a:off x="7423731" y="-626410"/>
            <a:ext cx="2125804" cy="308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423176">
            <a:off x="-2301784" y="-84219"/>
            <a:ext cx="4987634" cy="955086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 txBox="1">
            <a:spLocks noGrp="1"/>
          </p:cNvSpPr>
          <p:nvPr>
            <p:ph type="title"/>
          </p:nvPr>
        </p:nvSpPr>
        <p:spPr>
          <a:xfrm>
            <a:off x="4470725" y="1658611"/>
            <a:ext cx="2682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2" hasCustomPrompt="1"/>
          </p:nvPr>
        </p:nvSpPr>
        <p:spPr>
          <a:xfrm>
            <a:off x="2322975" y="1742575"/>
            <a:ext cx="1771800" cy="14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"/>
          </p:nvPr>
        </p:nvSpPr>
        <p:spPr>
          <a:xfrm>
            <a:off x="4470725" y="2830382"/>
            <a:ext cx="2682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2" name="Google Shape;212;p13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-2699980">
            <a:off x="-1319440" y="-375778"/>
            <a:ext cx="3165525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150833">
            <a:off x="-2958628" y="19617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01" flipH="1">
            <a:off x="7351172" y="-145535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>
          <a:blip r:embed="rId6">
            <a:alphaModFix amt="95000"/>
          </a:blip>
          <a:stretch>
            <a:fillRect/>
          </a:stretch>
        </p:blipFill>
        <p:spPr>
          <a:xfrm rot="7951769" flipH="1">
            <a:off x="-1580102" y="282033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8186471" y="1294768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-8099991" flipH="1">
            <a:off x="8295545" y="83320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440231">
            <a:off x="-446573" y="127977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/>
          <p:cNvPicPr preferRelativeResize="0"/>
          <p:nvPr/>
        </p:nvPicPr>
        <p:blipFill>
          <a:blip r:embed="rId10">
            <a:alphaModFix amt="86000"/>
          </a:blip>
          <a:stretch>
            <a:fillRect/>
          </a:stretch>
        </p:blipFill>
        <p:spPr>
          <a:xfrm rot="8492988">
            <a:off x="1044585" y="38770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705019" flipH="1">
            <a:off x="7418595" y="4327525"/>
            <a:ext cx="418053" cy="44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3046867" flipH="1">
            <a:off x="8076728" y="3455734"/>
            <a:ext cx="1134280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3201259">
            <a:off x="998727" y="3745632"/>
            <a:ext cx="454347" cy="189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8100070" flipH="1">
            <a:off x="7317109" y="180916"/>
            <a:ext cx="176816" cy="186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279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310810">
            <a:off x="5547138" y="-2042762"/>
            <a:ext cx="3357198" cy="64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079633" flipH="1">
            <a:off x="7832788" y="1777875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5636591" y="1776024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4954575" flipH="1">
            <a:off x="6519087" y="3654137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4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3656939" flipH="1">
            <a:off x="7024939" y="2448413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859494" flipH="1">
            <a:off x="6303425" y="2826551"/>
            <a:ext cx="382174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5247286" flipH="1">
            <a:off x="6871473" y="4553845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flipH="1">
            <a:off x="6108912" y="-1031175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8247339" y="2445363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4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888836" flipH="1">
            <a:off x="6191304" y="13143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88895" flipH="1">
            <a:off x="7624043" y="4695776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"/>
          <p:cNvPicPr preferRelativeResize="0"/>
          <p:nvPr/>
        </p:nvPicPr>
        <p:blipFill>
          <a:blip r:embed="rId11">
            <a:alphaModFix amt="85000"/>
          </a:blip>
          <a:stretch>
            <a:fillRect/>
          </a:stretch>
        </p:blipFill>
        <p:spPr>
          <a:xfrm rot="888836" flipH="1">
            <a:off x="7269604" y="38113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"/>
          <p:cNvPicPr preferRelativeResize="0"/>
          <p:nvPr/>
        </p:nvPicPr>
        <p:blipFill>
          <a:blip r:embed="rId12">
            <a:alphaModFix amt="87000"/>
          </a:blip>
          <a:stretch>
            <a:fillRect/>
          </a:stretch>
        </p:blipFill>
        <p:spPr>
          <a:xfrm rot="-2963814" flipH="1">
            <a:off x="5831459" y="1797307"/>
            <a:ext cx="1193432" cy="113866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4"/>
          <p:cNvSpPr txBox="1">
            <a:spLocks noGrp="1"/>
          </p:cNvSpPr>
          <p:nvPr>
            <p:ph type="title"/>
          </p:nvPr>
        </p:nvSpPr>
        <p:spPr>
          <a:xfrm>
            <a:off x="1019400" y="2795560"/>
            <a:ext cx="42957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>
            <a:off x="1424400" y="3416460"/>
            <a:ext cx="34857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title" idx="2" hasCustomPrompt="1"/>
          </p:nvPr>
        </p:nvSpPr>
        <p:spPr>
          <a:xfrm>
            <a:off x="2007900" y="1090289"/>
            <a:ext cx="2318700" cy="14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44216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-459328" y="31944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5"/>
          <p:cNvSpPr txBox="1">
            <a:spLocks noGrp="1"/>
          </p:cNvSpPr>
          <p:nvPr>
            <p:ph type="title"/>
          </p:nvPr>
        </p:nvSpPr>
        <p:spPr>
          <a:xfrm>
            <a:off x="2829150" y="2881325"/>
            <a:ext cx="3485700" cy="6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title" idx="2" hasCustomPrompt="1"/>
          </p:nvPr>
        </p:nvSpPr>
        <p:spPr>
          <a:xfrm>
            <a:off x="2844000" y="1056125"/>
            <a:ext cx="3456000" cy="17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5" name="Google Shape;245;p15"/>
          <p:cNvSpPr txBox="1">
            <a:spLocks noGrp="1"/>
          </p:cNvSpPr>
          <p:nvPr>
            <p:ph type="subTitle" idx="1"/>
          </p:nvPr>
        </p:nvSpPr>
        <p:spPr>
          <a:xfrm>
            <a:off x="3124350" y="3501725"/>
            <a:ext cx="28956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6" name="Google Shape;2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023622">
            <a:off x="7669888" y="3202752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900769" flipH="1">
            <a:off x="5886388" y="2012879"/>
            <a:ext cx="3357198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5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4415861">
            <a:off x="-1612987" y="821840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065728" y="26341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520928">
            <a:off x="745258" y="-1668363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289">
            <a:off x="6292391" y="-3007486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5"/>
          <p:cNvPicPr preferRelativeResize="0"/>
          <p:nvPr/>
        </p:nvPicPr>
        <p:blipFill>
          <a:blip r:embed="rId6">
            <a:alphaModFix amt="95000"/>
          </a:blip>
          <a:stretch>
            <a:fillRect/>
          </a:stretch>
        </p:blipFill>
        <p:spPr>
          <a:xfrm rot="2848231">
            <a:off x="-854087" y="-1243159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5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8330118">
            <a:off x="6252495" y="3417100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5"/>
          <p:cNvPicPr preferRelativeResize="0"/>
          <p:nvPr/>
        </p:nvPicPr>
        <p:blipFill>
          <a:blip r:embed="rId7">
            <a:alphaModFix amt="84000"/>
          </a:blip>
          <a:stretch>
            <a:fillRect/>
          </a:stretch>
        </p:blipFill>
        <p:spPr>
          <a:xfrm rot="3578879">
            <a:off x="7689482" y="956381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5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2909627">
            <a:off x="7172307" y="-137709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5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2697000">
            <a:off x="7769102" y="28594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5"/>
          <p:cNvPicPr preferRelativeResize="0"/>
          <p:nvPr/>
        </p:nvPicPr>
        <p:blipFill>
          <a:blip r:embed="rId10">
            <a:alphaModFix amt="87000"/>
          </a:blip>
          <a:stretch>
            <a:fillRect/>
          </a:stretch>
        </p:blipFill>
        <p:spPr>
          <a:xfrm rot="2963814">
            <a:off x="5226344" y="4657908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5"/>
          <p:cNvPicPr preferRelativeResize="0"/>
          <p:nvPr/>
        </p:nvPicPr>
        <p:blipFill>
          <a:blip r:embed="rId11">
            <a:alphaModFix amt="75000"/>
          </a:blip>
          <a:stretch>
            <a:fillRect/>
          </a:stretch>
        </p:blipFill>
        <p:spPr>
          <a:xfrm rot="-9935084">
            <a:off x="758625" y="1913843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5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2082328">
            <a:off x="1277600" y="1668841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5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9911164">
            <a:off x="7035023" y="1471880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2307161">
            <a:off x="6842732" y="19319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5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4499974">
            <a:off x="7919035" y="1869493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9019553">
            <a:off x="2659027" y="-380219"/>
            <a:ext cx="549170" cy="111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5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2082328">
            <a:off x="6658800" y="457300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2963814">
            <a:off x="1610982" y="-244529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5"/>
          <p:cNvPicPr preferRelativeResize="0"/>
          <p:nvPr/>
        </p:nvPicPr>
        <p:blipFill>
          <a:blip r:embed="rId13">
            <a:alphaModFix amt="86000"/>
          </a:blip>
          <a:stretch>
            <a:fillRect/>
          </a:stretch>
        </p:blipFill>
        <p:spPr>
          <a:xfrm rot="9911164">
            <a:off x="1627286" y="661933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4382316" flipH="1">
            <a:off x="1405874" y="3706308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0800000">
            <a:off x="82076" y="377312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5"/>
          <p:cNvPicPr preferRelativeResize="0"/>
          <p:nvPr/>
        </p:nvPicPr>
        <p:blipFill>
          <a:blip r:embed="rId18">
            <a:alphaModFix amt="75000"/>
          </a:blip>
          <a:stretch>
            <a:fillRect/>
          </a:stretch>
        </p:blipFill>
        <p:spPr>
          <a:xfrm rot="-4853428">
            <a:off x="1135307" y="4079115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5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8099991">
            <a:off x="552926" y="3540164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5"/>
          <p:cNvPicPr preferRelativeResize="0"/>
          <p:nvPr/>
        </p:nvPicPr>
        <p:blipFill>
          <a:blip r:embed="rId11">
            <a:alphaModFix amt="75000"/>
          </a:blip>
          <a:stretch>
            <a:fillRect/>
          </a:stretch>
        </p:blipFill>
        <p:spPr>
          <a:xfrm rot="6299981">
            <a:off x="2741297" y="4726568"/>
            <a:ext cx="384642" cy="367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023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559969" y="-965620"/>
            <a:ext cx="4987634" cy="955086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6"/>
          <p:cNvSpPr txBox="1">
            <a:spLocks noGrp="1"/>
          </p:cNvSpPr>
          <p:nvPr>
            <p:ph type="title"/>
          </p:nvPr>
        </p:nvSpPr>
        <p:spPr>
          <a:xfrm>
            <a:off x="2829150" y="2213955"/>
            <a:ext cx="34857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 idx="2" hasCustomPrompt="1"/>
          </p:nvPr>
        </p:nvSpPr>
        <p:spPr>
          <a:xfrm>
            <a:off x="2844000" y="1423800"/>
            <a:ext cx="3456000" cy="9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1"/>
          </p:nvPr>
        </p:nvSpPr>
        <p:spPr>
          <a:xfrm>
            <a:off x="2829150" y="3006300"/>
            <a:ext cx="34857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7" name="Google Shape;2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99999" flipH="1">
            <a:off x="-933802" y="36051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71626" y="3040274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6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00009" flipH="1">
            <a:off x="542476" y="25851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495669">
            <a:off x="340997" y="3832687"/>
            <a:ext cx="2125804" cy="308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451906" flipH="1">
            <a:off x="7941312" y="1407715"/>
            <a:ext cx="418051" cy="44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6"/>
          <p:cNvPicPr preferRelativeResize="0"/>
          <p:nvPr/>
        </p:nvPicPr>
        <p:blipFill>
          <a:blip r:embed="rId7">
            <a:alphaModFix amt="95000"/>
          </a:blip>
          <a:stretch>
            <a:fillRect/>
          </a:stretch>
        </p:blipFill>
        <p:spPr>
          <a:xfrm rot="-7951769">
            <a:off x="7205726" y="29656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150833" flipH="1">
            <a:off x="7241187" y="1890101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3424284">
            <a:off x="1097637" y="-177614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6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4093527">
            <a:off x="641514" y="641413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6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-3689858">
            <a:off x="732989" y="2190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6"/>
          <p:cNvPicPr preferRelativeResize="0"/>
          <p:nvPr/>
        </p:nvPicPr>
        <p:blipFill>
          <a:blip r:embed="rId11">
            <a:alphaModFix amt="92000"/>
          </a:blip>
          <a:stretch>
            <a:fillRect/>
          </a:stretch>
        </p:blipFill>
        <p:spPr>
          <a:xfrm rot="2907946">
            <a:off x="1661869" y="1344447"/>
            <a:ext cx="224701" cy="20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310281">
            <a:off x="553644" y="1910337"/>
            <a:ext cx="388634" cy="351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915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489190" flipH="1">
            <a:off x="7086538" y="1523283"/>
            <a:ext cx="3357198" cy="64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720367">
            <a:off x="5654563" y="4363108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289">
            <a:off x="5179391" y="-1054206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7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5845425">
            <a:off x="6061887" y="1548349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7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7143061">
            <a:off x="6567739" y="244139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7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6940506">
            <a:off x="5846225" y="2375937"/>
            <a:ext cx="382174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7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rot="10800000">
            <a:off x="6854862" y="2676755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7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2848231" flipH="1">
            <a:off x="7790139" y="68085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7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9067031">
            <a:off x="6851625" y="5190756"/>
            <a:ext cx="549173" cy="180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7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9911164">
            <a:off x="6790204" y="448353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7"/>
          <p:cNvPicPr preferRelativeResize="0"/>
          <p:nvPr/>
        </p:nvPicPr>
        <p:blipFill>
          <a:blip r:embed="rId10">
            <a:alphaModFix amt="85000"/>
          </a:blip>
          <a:stretch>
            <a:fillRect/>
          </a:stretch>
        </p:blipFill>
        <p:spPr>
          <a:xfrm rot="9911164">
            <a:off x="6812404" y="2677760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7"/>
          <p:cNvPicPr preferRelativeResize="0"/>
          <p:nvPr/>
        </p:nvPicPr>
        <p:blipFill>
          <a:blip r:embed="rId11">
            <a:alphaModFix amt="87000"/>
          </a:blip>
          <a:stretch>
            <a:fillRect/>
          </a:stretch>
        </p:blipFill>
        <p:spPr>
          <a:xfrm rot="-7836186">
            <a:off x="5374259" y="3756578"/>
            <a:ext cx="1193432" cy="11386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7"/>
          <p:cNvSpPr txBox="1">
            <a:spLocks noGrp="1"/>
          </p:cNvSpPr>
          <p:nvPr>
            <p:ph type="title"/>
          </p:nvPr>
        </p:nvSpPr>
        <p:spPr>
          <a:xfrm>
            <a:off x="722125" y="2213945"/>
            <a:ext cx="34857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title" idx="2" hasCustomPrompt="1"/>
          </p:nvPr>
        </p:nvSpPr>
        <p:spPr>
          <a:xfrm>
            <a:off x="736975" y="1423789"/>
            <a:ext cx="3456000" cy="9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4" name="Google Shape;304;p17"/>
          <p:cNvSpPr txBox="1">
            <a:spLocks noGrp="1"/>
          </p:cNvSpPr>
          <p:nvPr>
            <p:ph type="subTitle" idx="1"/>
          </p:nvPr>
        </p:nvSpPr>
        <p:spPr>
          <a:xfrm>
            <a:off x="722125" y="3006290"/>
            <a:ext cx="27051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128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flipH="1">
            <a:off x="-418237" y="-380002"/>
            <a:ext cx="2603565" cy="25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4632475" y="2812763"/>
            <a:ext cx="348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2" hasCustomPrompt="1"/>
          </p:nvPr>
        </p:nvSpPr>
        <p:spPr>
          <a:xfrm>
            <a:off x="4647325" y="987563"/>
            <a:ext cx="3456000" cy="17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1"/>
          </p:nvPr>
        </p:nvSpPr>
        <p:spPr>
          <a:xfrm>
            <a:off x="4927525" y="3576038"/>
            <a:ext cx="2895600" cy="5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0" name="Google Shape;310;p18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1812251">
            <a:off x="1639021" y="1072090"/>
            <a:ext cx="1134280" cy="223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161900" y="3439851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8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1147994" y="23093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8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003701">
            <a:off x="3869877" y="3975156"/>
            <a:ext cx="549171" cy="111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8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7836186">
            <a:off x="2276635" y="345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8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864916">
            <a:off x="2287227" y="30462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8"/>
          <p:cNvPicPr preferRelativeResize="0"/>
          <p:nvPr/>
        </p:nvPicPr>
        <p:blipFill>
          <a:blip r:embed="rId9">
            <a:alphaModFix amt="15000"/>
          </a:blip>
          <a:stretch>
            <a:fillRect/>
          </a:stretch>
        </p:blipFill>
        <p:spPr>
          <a:xfrm rot="3279065">
            <a:off x="7660957" y="3139967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8"/>
          <p:cNvPicPr preferRelativeResize="0"/>
          <p:nvPr/>
        </p:nvPicPr>
        <p:blipFill>
          <a:blip r:embed="rId9">
            <a:alphaModFix amt="15000"/>
          </a:blip>
          <a:stretch>
            <a:fillRect/>
          </a:stretch>
        </p:blipFill>
        <p:spPr>
          <a:xfrm rot="-3055372">
            <a:off x="7028191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8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8430343">
            <a:off x="7859342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8"/>
          <p:cNvPicPr preferRelativeResize="0"/>
          <p:nvPr/>
        </p:nvPicPr>
        <p:blipFill>
          <a:blip r:embed="rId10">
            <a:alphaModFix amt="84000"/>
          </a:blip>
          <a:stretch>
            <a:fillRect/>
          </a:stretch>
        </p:blipFill>
        <p:spPr>
          <a:xfrm rot="2391190">
            <a:off x="7815578" y="4001560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8"/>
          <p:cNvPicPr preferRelativeResize="0"/>
          <p:nvPr/>
        </p:nvPicPr>
        <p:blipFill rotWithShape="1">
          <a:blip r:embed="rId11">
            <a:alphaModFix/>
          </a:blip>
          <a:srcRect l="9978" t="7909" r="6171" b="5839"/>
          <a:stretch/>
        </p:blipFill>
        <p:spPr>
          <a:xfrm rot="5399989" flipH="1">
            <a:off x="758925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9074899">
            <a:off x="8528686" y="-1688472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8"/>
          <p:cNvPicPr preferRelativeResize="0"/>
          <p:nvPr/>
        </p:nvPicPr>
        <p:blipFill>
          <a:blip r:embed="rId13">
            <a:alphaModFix amt="92000"/>
          </a:blip>
          <a:stretch>
            <a:fillRect/>
          </a:stretch>
        </p:blipFill>
        <p:spPr>
          <a:xfrm rot="-888836">
            <a:off x="8278501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8492839">
            <a:off x="8383332" y="11352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888895">
            <a:off x="847108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8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3578879">
            <a:off x="3162932" y="207925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8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2909627">
            <a:off x="3961795" y="-106071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8"/>
          <p:cNvPicPr preferRelativeResize="0"/>
          <p:nvPr/>
        </p:nvPicPr>
        <p:blipFill>
          <a:blip r:embed="rId17">
            <a:alphaModFix amt="78000"/>
          </a:blip>
          <a:stretch>
            <a:fillRect/>
          </a:stretch>
        </p:blipFill>
        <p:spPr>
          <a:xfrm rot="2697000">
            <a:off x="5029702" y="-141173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8"/>
          <p:cNvPicPr preferRelativeResize="0"/>
          <p:nvPr/>
        </p:nvPicPr>
        <p:blipFill>
          <a:blip r:embed="rId18">
            <a:alphaModFix amt="92000"/>
          </a:blip>
          <a:stretch>
            <a:fillRect/>
          </a:stretch>
        </p:blipFill>
        <p:spPr>
          <a:xfrm rot="9911164">
            <a:off x="3824511" y="1503518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2307161">
            <a:off x="3632220" y="224832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8"/>
          <p:cNvPicPr preferRelativeResize="0"/>
          <p:nvPr/>
        </p:nvPicPr>
        <p:blipFill>
          <a:blip r:embed="rId19">
            <a:alphaModFix amt="78000"/>
          </a:blip>
          <a:stretch>
            <a:fillRect/>
          </a:stretch>
        </p:blipFill>
        <p:spPr>
          <a:xfrm rot="4499974">
            <a:off x="3087460" y="1576656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8"/>
          <p:cNvPicPr preferRelativeResize="0"/>
          <p:nvPr/>
        </p:nvPicPr>
        <p:blipFill>
          <a:blip r:embed="rId9">
            <a:alphaModFix amt="15000"/>
          </a:blip>
          <a:stretch>
            <a:fillRect/>
          </a:stretch>
        </p:blipFill>
        <p:spPr>
          <a:xfrm rot="3211977">
            <a:off x="1069957" y="-4235432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8"/>
          <p:cNvPicPr preferRelativeResize="0"/>
          <p:nvPr/>
        </p:nvPicPr>
        <p:blipFill>
          <a:blip r:embed="rId9">
            <a:alphaModFix amt="15000"/>
          </a:blip>
          <a:stretch>
            <a:fillRect/>
          </a:stretch>
        </p:blipFill>
        <p:spPr>
          <a:xfrm rot="8099946">
            <a:off x="-19319" y="-1193920"/>
            <a:ext cx="4987634" cy="9550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999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310810">
            <a:off x="7924738" y="-1107062"/>
            <a:ext cx="3357198" cy="64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079633" flipH="1">
            <a:off x="6111763" y="89925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4954575" flipH="1">
            <a:off x="6519087" y="3654137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3656939" flipH="1">
            <a:off x="7024939" y="2448413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9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859494" flipH="1">
            <a:off x="6303425" y="2826551"/>
            <a:ext cx="382174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9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5247286" flipH="1">
            <a:off x="6871473" y="4553845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9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flipH="1">
            <a:off x="7312062" y="822888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9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8247339" y="2445363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732969" flipH="1">
            <a:off x="7232625" y="-148549"/>
            <a:ext cx="549173" cy="180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9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888836" flipH="1">
            <a:off x="7247404" y="20055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88895" flipH="1">
            <a:off x="7624043" y="4695776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9"/>
          <p:cNvPicPr preferRelativeResize="0"/>
          <p:nvPr/>
        </p:nvPicPr>
        <p:blipFill>
          <a:blip r:embed="rId11">
            <a:alphaModFix amt="85000"/>
          </a:blip>
          <a:stretch>
            <a:fillRect/>
          </a:stretch>
        </p:blipFill>
        <p:spPr>
          <a:xfrm rot="888836" flipH="1">
            <a:off x="7269604" y="38113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9"/>
          <p:cNvPicPr preferRelativeResize="0"/>
          <p:nvPr/>
        </p:nvPicPr>
        <p:blipFill>
          <a:blip r:embed="rId12">
            <a:alphaModFix amt="87000"/>
          </a:blip>
          <a:stretch>
            <a:fillRect/>
          </a:stretch>
        </p:blipFill>
        <p:spPr>
          <a:xfrm rot="-2963814" flipH="1">
            <a:off x="5831459" y="1797307"/>
            <a:ext cx="1193432" cy="113866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>
            <a:spLocks noGrp="1"/>
          </p:cNvSpPr>
          <p:nvPr>
            <p:ph type="title"/>
          </p:nvPr>
        </p:nvSpPr>
        <p:spPr>
          <a:xfrm>
            <a:off x="1019400" y="2795560"/>
            <a:ext cx="42957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1019400" y="3416460"/>
            <a:ext cx="34857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title" idx="2" hasCustomPrompt="1"/>
          </p:nvPr>
        </p:nvSpPr>
        <p:spPr>
          <a:xfrm>
            <a:off x="1017300" y="1090289"/>
            <a:ext cx="2318700" cy="14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350" name="Google Shape;350;p1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5636591" y="1776024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310810">
            <a:off x="5067513" y="-1219837"/>
            <a:ext cx="3357198" cy="6428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197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"/>
          <p:cNvSpPr txBox="1">
            <a:spLocks noGrp="1"/>
          </p:cNvSpPr>
          <p:nvPr>
            <p:ph type="title"/>
          </p:nvPr>
        </p:nvSpPr>
        <p:spPr>
          <a:xfrm>
            <a:off x="1962125" y="1595074"/>
            <a:ext cx="24105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4" name="Google Shape;354;p20"/>
          <p:cNvSpPr txBox="1">
            <a:spLocks noGrp="1"/>
          </p:cNvSpPr>
          <p:nvPr>
            <p:ph type="title" idx="2" hasCustomPrompt="1"/>
          </p:nvPr>
        </p:nvSpPr>
        <p:spPr>
          <a:xfrm>
            <a:off x="1115289" y="1780536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5" name="Google Shape;355;p20"/>
          <p:cNvSpPr txBox="1">
            <a:spLocks noGrp="1"/>
          </p:cNvSpPr>
          <p:nvPr>
            <p:ph type="subTitle" idx="1"/>
          </p:nvPr>
        </p:nvSpPr>
        <p:spPr>
          <a:xfrm>
            <a:off x="1962137" y="2025443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0"/>
          <p:cNvSpPr txBox="1">
            <a:spLocks noGrp="1"/>
          </p:cNvSpPr>
          <p:nvPr>
            <p:ph type="title" idx="3"/>
          </p:nvPr>
        </p:nvSpPr>
        <p:spPr>
          <a:xfrm>
            <a:off x="5633015" y="1595034"/>
            <a:ext cx="24105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 idx="4" hasCustomPrompt="1"/>
          </p:nvPr>
        </p:nvSpPr>
        <p:spPr>
          <a:xfrm>
            <a:off x="4786214" y="1780536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5"/>
          </p:nvPr>
        </p:nvSpPr>
        <p:spPr>
          <a:xfrm>
            <a:off x="5633013" y="2025393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title" idx="6"/>
          </p:nvPr>
        </p:nvSpPr>
        <p:spPr>
          <a:xfrm>
            <a:off x="1962125" y="2983549"/>
            <a:ext cx="24105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title" idx="7" hasCustomPrompt="1"/>
          </p:nvPr>
        </p:nvSpPr>
        <p:spPr>
          <a:xfrm>
            <a:off x="1115289" y="3164711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1" name="Google Shape;361;p20"/>
          <p:cNvSpPr txBox="1">
            <a:spLocks noGrp="1"/>
          </p:cNvSpPr>
          <p:nvPr>
            <p:ph type="subTitle" idx="8"/>
          </p:nvPr>
        </p:nvSpPr>
        <p:spPr>
          <a:xfrm>
            <a:off x="1962137" y="3411420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0"/>
          <p:cNvSpPr txBox="1">
            <a:spLocks noGrp="1"/>
          </p:cNvSpPr>
          <p:nvPr>
            <p:ph type="title" idx="9"/>
          </p:nvPr>
        </p:nvSpPr>
        <p:spPr>
          <a:xfrm>
            <a:off x="5633015" y="2983509"/>
            <a:ext cx="24105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13" hasCustomPrompt="1"/>
          </p:nvPr>
        </p:nvSpPr>
        <p:spPr>
          <a:xfrm>
            <a:off x="4786214" y="3164711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4"/>
          </p:nvPr>
        </p:nvSpPr>
        <p:spPr>
          <a:xfrm>
            <a:off x="5633013" y="3411420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15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66" name="Google Shape;366;p2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49655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139967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135631" flipH="1">
            <a:off x="-780148" y="-1781187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332991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0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8430343">
            <a:off x="8164142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0"/>
          <p:cNvPicPr preferRelativeResize="0"/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 rot="-3605494">
            <a:off x="91299" y="-2452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2391190">
            <a:off x="8120378" y="4001560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776378">
            <a:off x="213031" y="4393951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0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5399989" flipH="1">
            <a:off x="789405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0"/>
          <p:cNvPicPr preferRelativeResize="0"/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 rot="6573969">
            <a:off x="602031" y="4022135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0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864916">
            <a:off x="79152" y="62877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0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8717672">
            <a:off x="7719624" y="1507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88836">
            <a:off x="531451" y="8237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74899">
            <a:off x="8833486" y="-1688472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0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5844077">
            <a:off x="-2157670" y="1689990"/>
            <a:ext cx="3165533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0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825205">
            <a:off x="1097803" y="217818"/>
            <a:ext cx="295879" cy="80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0"/>
          <p:cNvPicPr preferRelativeResize="0"/>
          <p:nvPr/>
        </p:nvPicPr>
        <p:blipFill>
          <a:blip r:embed="rId11">
            <a:alphaModFix amt="72000"/>
          </a:blip>
          <a:stretch>
            <a:fillRect/>
          </a:stretch>
        </p:blipFill>
        <p:spPr>
          <a:xfrm rot="-3197529">
            <a:off x="1239808" y="-42595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0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864878">
            <a:off x="149867" y="4263035"/>
            <a:ext cx="233117" cy="22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0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8717813">
            <a:off x="140658" y="4070275"/>
            <a:ext cx="99135" cy="9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0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-888836">
            <a:off x="8583301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839">
            <a:off x="8688132" y="11352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888895">
            <a:off x="877588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0"/>
          <p:cNvPicPr preferRelativeResize="0"/>
          <p:nvPr/>
        </p:nvPicPr>
        <p:blipFill rotWithShape="1">
          <a:blip r:embed="rId15">
            <a:alphaModFix/>
          </a:blip>
          <a:srcRect l="9978" t="7909" r="6171" b="5839"/>
          <a:stretch/>
        </p:blipFill>
        <p:spPr>
          <a:xfrm rot="-10799982">
            <a:off x="2590642" y="4455759"/>
            <a:ext cx="3944627" cy="1831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25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1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1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1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1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1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1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1"/>
          <p:cNvSpPr txBox="1">
            <a:spLocks noGrp="1"/>
          </p:cNvSpPr>
          <p:nvPr>
            <p:ph type="title" idx="2"/>
          </p:nvPr>
        </p:nvSpPr>
        <p:spPr>
          <a:xfrm>
            <a:off x="729115" y="1658352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0" name="Google Shape;400;p21"/>
          <p:cNvSpPr txBox="1">
            <a:spLocks noGrp="1"/>
          </p:cNvSpPr>
          <p:nvPr>
            <p:ph type="subTitle" idx="1"/>
          </p:nvPr>
        </p:nvSpPr>
        <p:spPr>
          <a:xfrm>
            <a:off x="729115" y="2088726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title" idx="3" hasCustomPrompt="1"/>
          </p:nvPr>
        </p:nvSpPr>
        <p:spPr>
          <a:xfrm>
            <a:off x="1508365" y="1097161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2" name="Google Shape;402;p21"/>
          <p:cNvSpPr txBox="1">
            <a:spLocks noGrp="1"/>
          </p:cNvSpPr>
          <p:nvPr>
            <p:ph type="title" idx="4"/>
          </p:nvPr>
        </p:nvSpPr>
        <p:spPr>
          <a:xfrm>
            <a:off x="729115" y="3429625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3" name="Google Shape;403;p21"/>
          <p:cNvSpPr txBox="1">
            <a:spLocks noGrp="1"/>
          </p:cNvSpPr>
          <p:nvPr>
            <p:ph type="subTitle" idx="5"/>
          </p:nvPr>
        </p:nvSpPr>
        <p:spPr>
          <a:xfrm>
            <a:off x="729115" y="3859998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21"/>
          <p:cNvSpPr txBox="1">
            <a:spLocks noGrp="1"/>
          </p:cNvSpPr>
          <p:nvPr>
            <p:ph type="title" idx="6" hasCustomPrompt="1"/>
          </p:nvPr>
        </p:nvSpPr>
        <p:spPr>
          <a:xfrm>
            <a:off x="1508365" y="2869984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5" name="Google Shape;405;p21"/>
          <p:cNvSpPr txBox="1">
            <a:spLocks noGrp="1"/>
          </p:cNvSpPr>
          <p:nvPr>
            <p:ph type="title" idx="7"/>
          </p:nvPr>
        </p:nvSpPr>
        <p:spPr>
          <a:xfrm>
            <a:off x="3361950" y="1656747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6" name="Google Shape;406;p21"/>
          <p:cNvSpPr txBox="1">
            <a:spLocks noGrp="1"/>
          </p:cNvSpPr>
          <p:nvPr>
            <p:ph type="subTitle" idx="8"/>
          </p:nvPr>
        </p:nvSpPr>
        <p:spPr>
          <a:xfrm>
            <a:off x="3361950" y="2087121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1"/>
          <p:cNvSpPr txBox="1">
            <a:spLocks noGrp="1"/>
          </p:cNvSpPr>
          <p:nvPr>
            <p:ph type="title" idx="9" hasCustomPrompt="1"/>
          </p:nvPr>
        </p:nvSpPr>
        <p:spPr>
          <a:xfrm>
            <a:off x="4141200" y="1101542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8" name="Google Shape;408;p21"/>
          <p:cNvSpPr txBox="1">
            <a:spLocks noGrp="1"/>
          </p:cNvSpPr>
          <p:nvPr>
            <p:ph type="title" idx="13"/>
          </p:nvPr>
        </p:nvSpPr>
        <p:spPr>
          <a:xfrm>
            <a:off x="3361950" y="3428019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9" name="Google Shape;409;p21"/>
          <p:cNvSpPr txBox="1">
            <a:spLocks noGrp="1"/>
          </p:cNvSpPr>
          <p:nvPr>
            <p:ph type="subTitle" idx="14"/>
          </p:nvPr>
        </p:nvSpPr>
        <p:spPr>
          <a:xfrm>
            <a:off x="3361950" y="3858392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1"/>
          <p:cNvSpPr txBox="1">
            <a:spLocks noGrp="1"/>
          </p:cNvSpPr>
          <p:nvPr>
            <p:ph type="title" idx="15" hasCustomPrompt="1"/>
          </p:nvPr>
        </p:nvSpPr>
        <p:spPr>
          <a:xfrm>
            <a:off x="4141200" y="2874365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1" name="Google Shape;411;p21"/>
          <p:cNvSpPr txBox="1">
            <a:spLocks noGrp="1"/>
          </p:cNvSpPr>
          <p:nvPr>
            <p:ph type="title" idx="16"/>
          </p:nvPr>
        </p:nvSpPr>
        <p:spPr>
          <a:xfrm>
            <a:off x="5993680" y="1656772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17"/>
          </p:nvPr>
        </p:nvSpPr>
        <p:spPr>
          <a:xfrm>
            <a:off x="5993680" y="2087131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title" idx="18" hasCustomPrompt="1"/>
          </p:nvPr>
        </p:nvSpPr>
        <p:spPr>
          <a:xfrm>
            <a:off x="6772930" y="110155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4" name="Google Shape;414;p21"/>
          <p:cNvSpPr txBox="1">
            <a:spLocks noGrp="1"/>
          </p:cNvSpPr>
          <p:nvPr>
            <p:ph type="title" idx="19"/>
          </p:nvPr>
        </p:nvSpPr>
        <p:spPr>
          <a:xfrm>
            <a:off x="5993680" y="3428044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subTitle" idx="20"/>
          </p:nvPr>
        </p:nvSpPr>
        <p:spPr>
          <a:xfrm>
            <a:off x="5993680" y="3858404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1"/>
          <p:cNvSpPr txBox="1">
            <a:spLocks noGrp="1"/>
          </p:cNvSpPr>
          <p:nvPr>
            <p:ph type="title" idx="21" hasCustomPrompt="1"/>
          </p:nvPr>
        </p:nvSpPr>
        <p:spPr>
          <a:xfrm>
            <a:off x="6772930" y="2874377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13500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2"/>
          <p:cNvSpPr txBox="1">
            <a:spLocks noGrp="1"/>
          </p:cNvSpPr>
          <p:nvPr>
            <p:ph type="title"/>
          </p:nvPr>
        </p:nvSpPr>
        <p:spPr>
          <a:xfrm>
            <a:off x="720000" y="1436188"/>
            <a:ext cx="46197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901775" y="2279625"/>
            <a:ext cx="4437900" cy="14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0" name="Google Shape;420;p2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310810">
            <a:off x="7924738" y="-1107062"/>
            <a:ext cx="3357198" cy="64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079633" flipH="1">
            <a:off x="6111763" y="89925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2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4954575" flipH="1">
            <a:off x="6519087" y="3654137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2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3656939" flipH="1">
            <a:off x="7024939" y="2448413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2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859494" flipH="1">
            <a:off x="6303425" y="2826551"/>
            <a:ext cx="382174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2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5247286" flipH="1">
            <a:off x="6871473" y="4553845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2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flipH="1">
            <a:off x="7312062" y="822888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8247339" y="2445363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2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732969" flipH="1">
            <a:off x="7232625" y="-148549"/>
            <a:ext cx="549173" cy="180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2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888836" flipH="1">
            <a:off x="7247404" y="20055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88895" flipH="1">
            <a:off x="7624043" y="4695776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2"/>
          <p:cNvPicPr preferRelativeResize="0"/>
          <p:nvPr/>
        </p:nvPicPr>
        <p:blipFill>
          <a:blip r:embed="rId11">
            <a:alphaModFix amt="85000"/>
          </a:blip>
          <a:stretch>
            <a:fillRect/>
          </a:stretch>
        </p:blipFill>
        <p:spPr>
          <a:xfrm rot="888836" flipH="1">
            <a:off x="7269604" y="38113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2"/>
          <p:cNvPicPr preferRelativeResize="0"/>
          <p:nvPr/>
        </p:nvPicPr>
        <p:blipFill>
          <a:blip r:embed="rId12">
            <a:alphaModFix amt="87000"/>
          </a:blip>
          <a:stretch>
            <a:fillRect/>
          </a:stretch>
        </p:blipFill>
        <p:spPr>
          <a:xfrm rot="-2963814" flipH="1">
            <a:off x="5831459" y="1797307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5636591" y="1776024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310810">
            <a:off x="5067513" y="-1219837"/>
            <a:ext cx="3357198" cy="6428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608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099946">
            <a:off x="-1773819" y="-305270"/>
            <a:ext cx="4987634" cy="955086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3"/>
          <p:cNvSpPr txBox="1">
            <a:spLocks noGrp="1"/>
          </p:cNvSpPr>
          <p:nvPr>
            <p:ph type="title"/>
          </p:nvPr>
        </p:nvSpPr>
        <p:spPr>
          <a:xfrm>
            <a:off x="2303450" y="31510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8" name="Google Shape;438;p23"/>
          <p:cNvSpPr txBox="1">
            <a:spLocks noGrp="1"/>
          </p:cNvSpPr>
          <p:nvPr>
            <p:ph type="subTitle" idx="1"/>
          </p:nvPr>
        </p:nvSpPr>
        <p:spPr>
          <a:xfrm>
            <a:off x="1861800" y="1330054"/>
            <a:ext cx="54204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9" name="Google Shape;439;p23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1812251">
            <a:off x="-193079" y="1008240"/>
            <a:ext cx="1134280" cy="223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3298">
            <a:off x="4655196" y="4475475"/>
            <a:ext cx="3681680" cy="20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5525" y="152253"/>
            <a:ext cx="1211448" cy="109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150833" flipH="1">
            <a:off x="-1670200" y="3376001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3"/>
          <p:cNvPicPr preferRelativeResize="0"/>
          <p:nvPr/>
        </p:nvPicPr>
        <p:blipFill>
          <a:blip r:embed="rId7">
            <a:alphaModFix amt="95000"/>
          </a:blip>
          <a:stretch>
            <a:fillRect/>
          </a:stretch>
        </p:blipFill>
        <p:spPr>
          <a:xfrm rot="-7951769">
            <a:off x="7140738" y="29656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3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2469882">
            <a:off x="-1447294" y="-424587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3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-2003701">
            <a:off x="2037777" y="3911306"/>
            <a:ext cx="549171" cy="111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3"/>
          <p:cNvPicPr preferRelativeResize="0"/>
          <p:nvPr/>
        </p:nvPicPr>
        <p:blipFill>
          <a:blip r:embed="rId9">
            <a:alphaModFix amt="67000"/>
          </a:blip>
          <a:stretch>
            <a:fillRect/>
          </a:stretch>
        </p:blipFill>
        <p:spPr>
          <a:xfrm rot="-7836186">
            <a:off x="444535" y="-29328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3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864916">
            <a:off x="455127" y="298243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3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5975978">
            <a:off x="8530329" y="1602793"/>
            <a:ext cx="754689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3"/>
          <p:cNvPicPr preferRelativeResize="0"/>
          <p:nvPr/>
        </p:nvPicPr>
        <p:blipFill>
          <a:blip r:embed="rId12">
            <a:alphaModFix amt="70000"/>
          </a:blip>
          <a:stretch>
            <a:fillRect/>
          </a:stretch>
        </p:blipFill>
        <p:spPr>
          <a:xfrm rot="6227545">
            <a:off x="8384125" y="2678004"/>
            <a:ext cx="549173" cy="180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3"/>
          <p:cNvPicPr preferRelativeResize="0"/>
          <p:nvPr/>
        </p:nvPicPr>
        <p:blipFill>
          <a:blip r:embed="rId13">
            <a:alphaModFix amt="78000"/>
          </a:blip>
          <a:stretch>
            <a:fillRect/>
          </a:stretch>
        </p:blipFill>
        <p:spPr>
          <a:xfrm rot="6215125">
            <a:off x="8625815" y="2216438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3"/>
          <p:cNvPicPr preferRelativeResize="0"/>
          <p:nvPr/>
        </p:nvPicPr>
        <p:blipFill>
          <a:blip r:embed="rId14">
            <a:alphaModFix amt="92000"/>
          </a:blip>
          <a:stretch>
            <a:fillRect/>
          </a:stretch>
        </p:blipFill>
        <p:spPr>
          <a:xfrm rot="-8787004">
            <a:off x="7758970" y="2612790"/>
            <a:ext cx="224704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173630">
            <a:off x="7349574" y="78245"/>
            <a:ext cx="388631" cy="351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289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105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2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flipH="1">
            <a:off x="-921813" y="-826575"/>
            <a:ext cx="3317075" cy="319290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25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5"/>
          <p:cNvSpPr txBox="1">
            <a:spLocks noGrp="1"/>
          </p:cNvSpPr>
          <p:nvPr>
            <p:ph type="title" idx="2"/>
          </p:nvPr>
        </p:nvSpPr>
        <p:spPr>
          <a:xfrm>
            <a:off x="3886200" y="1580550"/>
            <a:ext cx="18960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5" name="Google Shape;475;p25"/>
          <p:cNvSpPr txBox="1">
            <a:spLocks noGrp="1"/>
          </p:cNvSpPr>
          <p:nvPr>
            <p:ph type="subTitle" idx="1"/>
          </p:nvPr>
        </p:nvSpPr>
        <p:spPr>
          <a:xfrm>
            <a:off x="3361950" y="2010921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3"/>
          </p:nvPr>
        </p:nvSpPr>
        <p:spPr>
          <a:xfrm>
            <a:off x="3886050" y="3047025"/>
            <a:ext cx="18960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7" name="Google Shape;477;p25"/>
          <p:cNvSpPr txBox="1">
            <a:spLocks noGrp="1"/>
          </p:cNvSpPr>
          <p:nvPr>
            <p:ph type="subTitle" idx="4"/>
          </p:nvPr>
        </p:nvSpPr>
        <p:spPr>
          <a:xfrm>
            <a:off x="3361950" y="3477392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5"/>
          </p:nvPr>
        </p:nvSpPr>
        <p:spPr>
          <a:xfrm>
            <a:off x="6517650" y="1580575"/>
            <a:ext cx="18960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6"/>
          </p:nvPr>
        </p:nvSpPr>
        <p:spPr>
          <a:xfrm>
            <a:off x="5993680" y="2010931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title" idx="7"/>
          </p:nvPr>
        </p:nvSpPr>
        <p:spPr>
          <a:xfrm>
            <a:off x="6517650" y="3047050"/>
            <a:ext cx="18960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8"/>
          </p:nvPr>
        </p:nvSpPr>
        <p:spPr>
          <a:xfrm>
            <a:off x="5993680" y="3477404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2" name="Google Shape;482;p25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2700054" flipH="1">
            <a:off x="-1240419" y="-4005542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5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8987749" flipH="1">
            <a:off x="340321" y="1992296"/>
            <a:ext cx="1134280" cy="223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5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8" flipH="1">
            <a:off x="-913894" y="3833087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5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9" flipH="1">
            <a:off x="1663952" y="2012890"/>
            <a:ext cx="549171" cy="111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5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4" flipH="1">
            <a:off x="977935" y="4130721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5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84" flipH="1">
            <a:off x="988527" y="1899993"/>
            <a:ext cx="374546" cy="357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412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26"/>
          <p:cNvSpPr txBox="1">
            <a:spLocks noGrp="1"/>
          </p:cNvSpPr>
          <p:nvPr>
            <p:ph type="title" idx="2"/>
          </p:nvPr>
        </p:nvSpPr>
        <p:spPr>
          <a:xfrm>
            <a:off x="733050" y="1732950"/>
            <a:ext cx="18960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1" name="Google Shape;491;p26"/>
          <p:cNvSpPr txBox="1">
            <a:spLocks noGrp="1"/>
          </p:cNvSpPr>
          <p:nvPr>
            <p:ph type="subTitle" idx="1"/>
          </p:nvPr>
        </p:nvSpPr>
        <p:spPr>
          <a:xfrm>
            <a:off x="733050" y="2163325"/>
            <a:ext cx="210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6"/>
          <p:cNvSpPr txBox="1">
            <a:spLocks noGrp="1"/>
          </p:cNvSpPr>
          <p:nvPr>
            <p:ph type="title" idx="3"/>
          </p:nvPr>
        </p:nvSpPr>
        <p:spPr>
          <a:xfrm>
            <a:off x="733050" y="2970825"/>
            <a:ext cx="18960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3" name="Google Shape;493;p26"/>
          <p:cNvSpPr txBox="1">
            <a:spLocks noGrp="1"/>
          </p:cNvSpPr>
          <p:nvPr>
            <p:ph type="subTitle" idx="4"/>
          </p:nvPr>
        </p:nvSpPr>
        <p:spPr>
          <a:xfrm>
            <a:off x="733050" y="3401200"/>
            <a:ext cx="210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6"/>
          <p:cNvSpPr txBox="1">
            <a:spLocks noGrp="1"/>
          </p:cNvSpPr>
          <p:nvPr>
            <p:ph type="title" idx="5"/>
          </p:nvPr>
        </p:nvSpPr>
        <p:spPr>
          <a:xfrm>
            <a:off x="3364780" y="1732975"/>
            <a:ext cx="18960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5" name="Google Shape;495;p26"/>
          <p:cNvSpPr txBox="1">
            <a:spLocks noGrp="1"/>
          </p:cNvSpPr>
          <p:nvPr>
            <p:ph type="subTitle" idx="6"/>
          </p:nvPr>
        </p:nvSpPr>
        <p:spPr>
          <a:xfrm>
            <a:off x="3364776" y="2163325"/>
            <a:ext cx="210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6"/>
          <p:cNvSpPr txBox="1">
            <a:spLocks noGrp="1"/>
          </p:cNvSpPr>
          <p:nvPr>
            <p:ph type="title" idx="7"/>
          </p:nvPr>
        </p:nvSpPr>
        <p:spPr>
          <a:xfrm>
            <a:off x="3364780" y="2970850"/>
            <a:ext cx="18960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subTitle" idx="8"/>
          </p:nvPr>
        </p:nvSpPr>
        <p:spPr>
          <a:xfrm>
            <a:off x="3364776" y="3401200"/>
            <a:ext cx="210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8" name="Google Shape;498;p2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 flipH="1">
            <a:off x="7721175" y="3619875"/>
            <a:ext cx="1879751" cy="180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8987746">
            <a:off x="7653720" y="21810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49168" flipH="1">
            <a:off x="6335691" y="-15120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6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8330114">
            <a:off x="8105148" y="14410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6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796296">
            <a:off x="6185204" y="5915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6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-9935076">
            <a:off x="7753238" y="20986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6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7221118">
            <a:off x="6632631" y="19510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6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7890366">
            <a:off x="6636581" y="36220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6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8102991">
            <a:off x="5832691" y="39323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6"/>
          <p:cNvPicPr preferRelativeResize="0"/>
          <p:nvPr/>
        </p:nvPicPr>
        <p:blipFill>
          <a:blip r:embed="rId11">
            <a:alphaModFix amt="92000"/>
          </a:blip>
          <a:stretch>
            <a:fillRect/>
          </a:stretch>
        </p:blipFill>
        <p:spPr>
          <a:xfrm rot="-888867">
            <a:off x="6515212" y="36128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8492841">
            <a:off x="7073913" y="46214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6"/>
          <p:cNvPicPr preferRelativeResize="0"/>
          <p:nvPr/>
        </p:nvPicPr>
        <p:blipFill>
          <a:blip r:embed="rId13">
            <a:alphaModFix amt="78000"/>
          </a:blip>
          <a:stretch>
            <a:fillRect/>
          </a:stretch>
        </p:blipFill>
        <p:spPr>
          <a:xfrm rot="-6300024">
            <a:off x="7109377" y="3010308"/>
            <a:ext cx="264017" cy="71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6"/>
          <p:cNvPicPr preferRelativeResize="0"/>
          <p:nvPr/>
        </p:nvPicPr>
        <p:blipFill>
          <a:blip r:embed="rId14">
            <a:alphaModFix amt="15000"/>
          </a:blip>
          <a:stretch>
            <a:fillRect/>
          </a:stretch>
        </p:blipFill>
        <p:spPr>
          <a:xfrm rot="-7588019">
            <a:off x="5256510" y="3929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6"/>
          <p:cNvPicPr preferRelativeResize="0"/>
          <p:nvPr/>
        </p:nvPicPr>
        <p:blipFill>
          <a:blip r:embed="rId14">
            <a:alphaModFix amt="15000"/>
          </a:blip>
          <a:stretch>
            <a:fillRect/>
          </a:stretch>
        </p:blipFill>
        <p:spPr>
          <a:xfrm rot="-2700059">
            <a:off x="5872583" y="-2469702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609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ctrTitle"/>
          </p:nvPr>
        </p:nvSpPr>
        <p:spPr>
          <a:xfrm>
            <a:off x="720000" y="1545450"/>
            <a:ext cx="31089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100">
                <a:solidFill>
                  <a:srgbClr val="19191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514" name="Google Shape;514;p2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5399947" flipH="1">
            <a:off x="1592531" y="1474731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7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7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7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140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8"/>
          <p:cNvSpPr txBox="1">
            <a:spLocks noGrp="1"/>
          </p:cNvSpPr>
          <p:nvPr>
            <p:ph type="title"/>
          </p:nvPr>
        </p:nvSpPr>
        <p:spPr>
          <a:xfrm>
            <a:off x="720000" y="1218400"/>
            <a:ext cx="5357100" cy="25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526" name="Google Shape;526;p2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 flipH="1">
            <a:off x="8178377" y="32388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8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8987746">
            <a:off x="7653720" y="21810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49168" flipH="1">
            <a:off x="6335691" y="-15120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8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8330114">
            <a:off x="8105148" y="14410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8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796296">
            <a:off x="6185204" y="5915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8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2963818">
            <a:off x="7031988" y="40891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8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935076">
            <a:off x="7753238" y="20986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8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18">
            <a:off x="6632631" y="19510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8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66">
            <a:off x="6103181" y="36220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8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2991">
            <a:off x="5299291" y="39323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8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-888867">
            <a:off x="6515212" y="36128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841">
            <a:off x="6540513" y="46214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8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-6300024">
            <a:off x="7109377" y="3010308"/>
            <a:ext cx="264017" cy="71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8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-7588019">
            <a:off x="4723110" y="3929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8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-2700059">
            <a:off x="5695083" y="-23209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607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9"/>
          <p:cNvSpPr txBox="1">
            <a:spLocks noGrp="1"/>
          </p:cNvSpPr>
          <p:nvPr>
            <p:ph type="title" hasCustomPrompt="1"/>
          </p:nvPr>
        </p:nvSpPr>
        <p:spPr>
          <a:xfrm>
            <a:off x="746175" y="1496425"/>
            <a:ext cx="6150000" cy="15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1"/>
          </p:nvPr>
        </p:nvSpPr>
        <p:spPr>
          <a:xfrm>
            <a:off x="746175" y="3206078"/>
            <a:ext cx="6150000" cy="4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44" name="Google Shape;544;p2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310810">
            <a:off x="8686738" y="-1107062"/>
            <a:ext cx="3357198" cy="64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079633" flipH="1">
            <a:off x="6873763" y="89925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398591" y="1776024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4954575" flipH="1">
            <a:off x="7281087" y="3654137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3656939" flipH="1">
            <a:off x="7786939" y="2448413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29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859494" flipH="1">
            <a:off x="7065425" y="2826551"/>
            <a:ext cx="382174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9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5247286" flipH="1">
            <a:off x="7633473" y="4553845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9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flipH="1">
            <a:off x="8074062" y="822888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9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9009339" y="2445363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732969" flipH="1">
            <a:off x="7994625" y="-148549"/>
            <a:ext cx="549173" cy="180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9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888836" flipH="1">
            <a:off x="8009404" y="20055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88895" flipH="1">
            <a:off x="8386043" y="4695776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9"/>
          <p:cNvPicPr preferRelativeResize="0"/>
          <p:nvPr/>
        </p:nvPicPr>
        <p:blipFill>
          <a:blip r:embed="rId11">
            <a:alphaModFix amt="85000"/>
          </a:blip>
          <a:stretch>
            <a:fillRect/>
          </a:stretch>
        </p:blipFill>
        <p:spPr>
          <a:xfrm rot="888836" flipH="1">
            <a:off x="8031604" y="38113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9"/>
          <p:cNvPicPr preferRelativeResize="0"/>
          <p:nvPr/>
        </p:nvPicPr>
        <p:blipFill>
          <a:blip r:embed="rId12">
            <a:alphaModFix amt="87000"/>
          </a:blip>
          <a:stretch>
            <a:fillRect/>
          </a:stretch>
        </p:blipFill>
        <p:spPr>
          <a:xfrm rot="-2963814" flipH="1">
            <a:off x="6593459" y="1797307"/>
            <a:ext cx="1193432" cy="1138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25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0"/>
          <p:cNvSpPr txBox="1">
            <a:spLocks noGrp="1"/>
          </p:cNvSpPr>
          <p:nvPr>
            <p:ph type="title"/>
          </p:nvPr>
        </p:nvSpPr>
        <p:spPr>
          <a:xfrm>
            <a:off x="1107275" y="27481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30"/>
          <p:cNvSpPr txBox="1">
            <a:spLocks noGrp="1"/>
          </p:cNvSpPr>
          <p:nvPr>
            <p:ph type="subTitle" idx="1"/>
          </p:nvPr>
        </p:nvSpPr>
        <p:spPr>
          <a:xfrm>
            <a:off x="1107275" y="31724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0"/>
          <p:cNvSpPr txBox="1">
            <a:spLocks noGrp="1"/>
          </p:cNvSpPr>
          <p:nvPr>
            <p:ph type="title" idx="2"/>
          </p:nvPr>
        </p:nvSpPr>
        <p:spPr>
          <a:xfrm>
            <a:off x="3504663" y="27481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2" name="Google Shape;562;p30"/>
          <p:cNvSpPr txBox="1">
            <a:spLocks noGrp="1"/>
          </p:cNvSpPr>
          <p:nvPr>
            <p:ph type="subTitle" idx="3"/>
          </p:nvPr>
        </p:nvSpPr>
        <p:spPr>
          <a:xfrm>
            <a:off x="3504600" y="31724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30"/>
          <p:cNvSpPr txBox="1">
            <a:spLocks noGrp="1"/>
          </p:cNvSpPr>
          <p:nvPr>
            <p:ph type="title" idx="4"/>
          </p:nvPr>
        </p:nvSpPr>
        <p:spPr>
          <a:xfrm>
            <a:off x="5901925" y="27481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4" name="Google Shape;564;p30"/>
          <p:cNvSpPr txBox="1">
            <a:spLocks noGrp="1"/>
          </p:cNvSpPr>
          <p:nvPr>
            <p:ph type="subTitle" idx="5"/>
          </p:nvPr>
        </p:nvSpPr>
        <p:spPr>
          <a:xfrm>
            <a:off x="5901925" y="31724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5" name="Google Shape;565;p3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5399947" flipH="1">
            <a:off x="1592531" y="1474731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0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0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0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0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0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1884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"/>
          <p:cNvSpPr txBox="1">
            <a:spLocks noGrp="1"/>
          </p:cNvSpPr>
          <p:nvPr>
            <p:ph type="title"/>
          </p:nvPr>
        </p:nvSpPr>
        <p:spPr>
          <a:xfrm>
            <a:off x="1962125" y="1595074"/>
            <a:ext cx="24105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4" name="Google Shape;354;p20"/>
          <p:cNvSpPr txBox="1">
            <a:spLocks noGrp="1"/>
          </p:cNvSpPr>
          <p:nvPr>
            <p:ph type="title" idx="2" hasCustomPrompt="1"/>
          </p:nvPr>
        </p:nvSpPr>
        <p:spPr>
          <a:xfrm>
            <a:off x="1115289" y="1780536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5" name="Google Shape;355;p20"/>
          <p:cNvSpPr txBox="1">
            <a:spLocks noGrp="1"/>
          </p:cNvSpPr>
          <p:nvPr>
            <p:ph type="subTitle" idx="1"/>
          </p:nvPr>
        </p:nvSpPr>
        <p:spPr>
          <a:xfrm>
            <a:off x="1962137" y="2025443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0"/>
          <p:cNvSpPr txBox="1">
            <a:spLocks noGrp="1"/>
          </p:cNvSpPr>
          <p:nvPr>
            <p:ph type="title" idx="3"/>
          </p:nvPr>
        </p:nvSpPr>
        <p:spPr>
          <a:xfrm>
            <a:off x="5633015" y="1595034"/>
            <a:ext cx="24105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 idx="4" hasCustomPrompt="1"/>
          </p:nvPr>
        </p:nvSpPr>
        <p:spPr>
          <a:xfrm>
            <a:off x="4786214" y="1780536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5"/>
          </p:nvPr>
        </p:nvSpPr>
        <p:spPr>
          <a:xfrm>
            <a:off x="5633013" y="2025393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title" idx="6"/>
          </p:nvPr>
        </p:nvSpPr>
        <p:spPr>
          <a:xfrm>
            <a:off x="1962125" y="2983549"/>
            <a:ext cx="24105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title" idx="7" hasCustomPrompt="1"/>
          </p:nvPr>
        </p:nvSpPr>
        <p:spPr>
          <a:xfrm>
            <a:off x="1115289" y="3164711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1" name="Google Shape;361;p20"/>
          <p:cNvSpPr txBox="1">
            <a:spLocks noGrp="1"/>
          </p:cNvSpPr>
          <p:nvPr>
            <p:ph type="subTitle" idx="8"/>
          </p:nvPr>
        </p:nvSpPr>
        <p:spPr>
          <a:xfrm>
            <a:off x="1962137" y="3411420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0"/>
          <p:cNvSpPr txBox="1">
            <a:spLocks noGrp="1"/>
          </p:cNvSpPr>
          <p:nvPr>
            <p:ph type="title" idx="9"/>
          </p:nvPr>
        </p:nvSpPr>
        <p:spPr>
          <a:xfrm>
            <a:off x="5633015" y="2983509"/>
            <a:ext cx="24105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13" hasCustomPrompt="1"/>
          </p:nvPr>
        </p:nvSpPr>
        <p:spPr>
          <a:xfrm>
            <a:off x="4786214" y="3164711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4"/>
          </p:nvPr>
        </p:nvSpPr>
        <p:spPr>
          <a:xfrm>
            <a:off x="5633013" y="3411420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15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66" name="Google Shape;366;p2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49655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139967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135631" flipH="1">
            <a:off x="-780148" y="-1781187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332991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0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8430343">
            <a:off x="8164142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0"/>
          <p:cNvPicPr preferRelativeResize="0"/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 rot="-3605494">
            <a:off x="91299" y="-2452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2391190">
            <a:off x="8120378" y="4001560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776378">
            <a:off x="213031" y="4393951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0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5399989" flipH="1">
            <a:off x="789405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0"/>
          <p:cNvPicPr preferRelativeResize="0"/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 rot="6573969">
            <a:off x="602031" y="4022135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0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864916">
            <a:off x="79152" y="62877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0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8717672">
            <a:off x="7719624" y="1507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88836">
            <a:off x="531451" y="8237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74899">
            <a:off x="8833486" y="-1688472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0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5844077">
            <a:off x="-2157670" y="1689990"/>
            <a:ext cx="3165533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0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825205">
            <a:off x="1097803" y="217818"/>
            <a:ext cx="295879" cy="80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0"/>
          <p:cNvPicPr preferRelativeResize="0"/>
          <p:nvPr/>
        </p:nvPicPr>
        <p:blipFill>
          <a:blip r:embed="rId11">
            <a:alphaModFix amt="72000"/>
          </a:blip>
          <a:stretch>
            <a:fillRect/>
          </a:stretch>
        </p:blipFill>
        <p:spPr>
          <a:xfrm rot="-3197529">
            <a:off x="1239808" y="-42595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0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864878">
            <a:off x="149867" y="4263035"/>
            <a:ext cx="233117" cy="22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0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8717813">
            <a:off x="140658" y="4070275"/>
            <a:ext cx="99135" cy="9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0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-888836">
            <a:off x="8583301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839">
            <a:off x="8688132" y="11352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888895">
            <a:off x="877588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0"/>
          <p:cNvPicPr preferRelativeResize="0"/>
          <p:nvPr/>
        </p:nvPicPr>
        <p:blipFill rotWithShape="1">
          <a:blip r:embed="rId15">
            <a:alphaModFix/>
          </a:blip>
          <a:srcRect l="9978" t="7909" r="6171" b="5839"/>
          <a:stretch/>
        </p:blipFill>
        <p:spPr>
          <a:xfrm rot="-10799982">
            <a:off x="2590642" y="4455759"/>
            <a:ext cx="3944627" cy="1831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1"/>
          <p:cNvSpPr txBox="1">
            <a:spLocks noGrp="1"/>
          </p:cNvSpPr>
          <p:nvPr>
            <p:ph type="title"/>
          </p:nvPr>
        </p:nvSpPr>
        <p:spPr>
          <a:xfrm>
            <a:off x="729115" y="1429752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8" name="Google Shape;578;p31"/>
          <p:cNvSpPr txBox="1">
            <a:spLocks noGrp="1"/>
          </p:cNvSpPr>
          <p:nvPr>
            <p:ph type="subTitle" idx="1"/>
          </p:nvPr>
        </p:nvSpPr>
        <p:spPr>
          <a:xfrm>
            <a:off x="729115" y="1860126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31"/>
          <p:cNvSpPr txBox="1">
            <a:spLocks noGrp="1"/>
          </p:cNvSpPr>
          <p:nvPr>
            <p:ph type="title" idx="2"/>
          </p:nvPr>
        </p:nvSpPr>
        <p:spPr>
          <a:xfrm>
            <a:off x="729115" y="2820025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0" name="Google Shape;580;p31"/>
          <p:cNvSpPr txBox="1">
            <a:spLocks noGrp="1"/>
          </p:cNvSpPr>
          <p:nvPr>
            <p:ph type="subTitle" idx="3"/>
          </p:nvPr>
        </p:nvSpPr>
        <p:spPr>
          <a:xfrm>
            <a:off x="729115" y="3250398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31"/>
          <p:cNvSpPr txBox="1">
            <a:spLocks noGrp="1"/>
          </p:cNvSpPr>
          <p:nvPr>
            <p:ph type="title" idx="4"/>
          </p:nvPr>
        </p:nvSpPr>
        <p:spPr>
          <a:xfrm>
            <a:off x="3361950" y="1428147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2" name="Google Shape;582;p31"/>
          <p:cNvSpPr txBox="1">
            <a:spLocks noGrp="1"/>
          </p:cNvSpPr>
          <p:nvPr>
            <p:ph type="subTitle" idx="5"/>
          </p:nvPr>
        </p:nvSpPr>
        <p:spPr>
          <a:xfrm>
            <a:off x="3361398" y="1858521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31"/>
          <p:cNvSpPr txBox="1">
            <a:spLocks noGrp="1"/>
          </p:cNvSpPr>
          <p:nvPr>
            <p:ph type="title" idx="6"/>
          </p:nvPr>
        </p:nvSpPr>
        <p:spPr>
          <a:xfrm>
            <a:off x="3361950" y="2818419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4" name="Google Shape;584;p31"/>
          <p:cNvSpPr txBox="1">
            <a:spLocks noGrp="1"/>
          </p:cNvSpPr>
          <p:nvPr>
            <p:ph type="subTitle" idx="7"/>
          </p:nvPr>
        </p:nvSpPr>
        <p:spPr>
          <a:xfrm>
            <a:off x="3361950" y="3248792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31"/>
          <p:cNvSpPr txBox="1">
            <a:spLocks noGrp="1"/>
          </p:cNvSpPr>
          <p:nvPr>
            <p:ph type="title" idx="8"/>
          </p:nvPr>
        </p:nvSpPr>
        <p:spPr>
          <a:xfrm>
            <a:off x="5993680" y="1428172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6" name="Google Shape;586;p31"/>
          <p:cNvSpPr txBox="1">
            <a:spLocks noGrp="1"/>
          </p:cNvSpPr>
          <p:nvPr>
            <p:ph type="subTitle" idx="9"/>
          </p:nvPr>
        </p:nvSpPr>
        <p:spPr>
          <a:xfrm>
            <a:off x="5993680" y="1858531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31"/>
          <p:cNvSpPr txBox="1">
            <a:spLocks noGrp="1"/>
          </p:cNvSpPr>
          <p:nvPr>
            <p:ph type="title" idx="13"/>
          </p:nvPr>
        </p:nvSpPr>
        <p:spPr>
          <a:xfrm>
            <a:off x="5993680" y="2818444"/>
            <a:ext cx="24201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8" name="Google Shape;588;p31"/>
          <p:cNvSpPr txBox="1">
            <a:spLocks noGrp="1"/>
          </p:cNvSpPr>
          <p:nvPr>
            <p:ph type="subTitle" idx="14"/>
          </p:nvPr>
        </p:nvSpPr>
        <p:spPr>
          <a:xfrm>
            <a:off x="5993680" y="3248804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89" name="Google Shape;589;p3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1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1"/>
          <p:cNvPicPr preferRelativeResize="0"/>
          <p:nvPr/>
        </p:nvPicPr>
        <p:blipFill>
          <a:blip r:embed="rId8">
            <a:alphaModFix amt="72000"/>
          </a:blip>
          <a:stretch>
            <a:fillRect/>
          </a:stretch>
        </p:blipFill>
        <p:spPr>
          <a:xfrm rot="-10150095">
            <a:off x="186662" y="3329525"/>
            <a:ext cx="278189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1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323419">
            <a:off x="8627274" y="2855029"/>
            <a:ext cx="295879" cy="80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1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-9721932">
            <a:off x="8484753" y="3518809"/>
            <a:ext cx="177991" cy="169934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31"/>
          <p:cNvSpPr txBox="1">
            <a:spLocks noGrp="1"/>
          </p:cNvSpPr>
          <p:nvPr>
            <p:ph type="title" idx="15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188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2"/>
          <p:cNvSpPr txBox="1">
            <a:spLocks noGrp="1"/>
          </p:cNvSpPr>
          <p:nvPr>
            <p:ph type="title"/>
          </p:nvPr>
        </p:nvSpPr>
        <p:spPr>
          <a:xfrm>
            <a:off x="4434175" y="1319175"/>
            <a:ext cx="3987000" cy="15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32"/>
          <p:cNvSpPr txBox="1">
            <a:spLocks noGrp="1"/>
          </p:cNvSpPr>
          <p:nvPr>
            <p:ph type="subTitle" idx="1"/>
          </p:nvPr>
        </p:nvSpPr>
        <p:spPr>
          <a:xfrm>
            <a:off x="4434175" y="2970825"/>
            <a:ext cx="3987000" cy="8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2" name="Google Shape;602;p3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5399947" flipH="1">
            <a:off x="1592531" y="1474731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032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3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376010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738970" flipH="1">
            <a:off x="-545565" y="-1364143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3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2848231" flipH="1">
            <a:off x="7388388" y="-1644264"/>
            <a:ext cx="2337922" cy="3566323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33"/>
          <p:cNvSpPr txBox="1">
            <a:spLocks noGrp="1"/>
          </p:cNvSpPr>
          <p:nvPr>
            <p:ph type="subTitle" idx="1"/>
          </p:nvPr>
        </p:nvSpPr>
        <p:spPr>
          <a:xfrm>
            <a:off x="2127100" y="3544780"/>
            <a:ext cx="2176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12" name="Google Shape;612;p33"/>
          <p:cNvSpPr txBox="1">
            <a:spLocks noGrp="1"/>
          </p:cNvSpPr>
          <p:nvPr>
            <p:ph type="subTitle" idx="2"/>
          </p:nvPr>
        </p:nvSpPr>
        <p:spPr>
          <a:xfrm>
            <a:off x="4840125" y="3544780"/>
            <a:ext cx="2176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13" name="Google Shape;613;p33"/>
          <p:cNvSpPr txBox="1">
            <a:spLocks noGrp="1"/>
          </p:cNvSpPr>
          <p:nvPr>
            <p:ph type="subTitle" idx="3"/>
          </p:nvPr>
        </p:nvSpPr>
        <p:spPr>
          <a:xfrm>
            <a:off x="2127138" y="3967672"/>
            <a:ext cx="2176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33"/>
          <p:cNvSpPr txBox="1">
            <a:spLocks noGrp="1"/>
          </p:cNvSpPr>
          <p:nvPr>
            <p:ph type="subTitle" idx="4"/>
          </p:nvPr>
        </p:nvSpPr>
        <p:spPr>
          <a:xfrm>
            <a:off x="4840109" y="3967672"/>
            <a:ext cx="2176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15" name="Google Shape;615;p3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6384139" flipH="1">
            <a:off x="-1703173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3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69" flipH="1">
            <a:off x="-1460285" y="311973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4415861" flipH="1">
            <a:off x="7353115" y="-264890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900769" flipH="1">
            <a:off x="6878763" y="2315904"/>
            <a:ext cx="3357198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8330118">
            <a:off x="6849670" y="3720125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3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1812251">
            <a:off x="-271679" y="-736585"/>
            <a:ext cx="1134280" cy="223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728" y="168814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3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8620934" y="37352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3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77787" y="1163550"/>
            <a:ext cx="435348" cy="41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3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12">
            <a:off x="294290" y="3539698"/>
            <a:ext cx="309048" cy="29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9721792">
            <a:off x="7946073" y="1140628"/>
            <a:ext cx="243029" cy="23204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3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615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29" name="Google Shape;629;p3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87750" flipH="1">
            <a:off x="8222600" y="1165250"/>
            <a:ext cx="3357197" cy="642872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34"/>
          <p:cNvSpPr txBox="1">
            <a:spLocks noGrp="1"/>
          </p:cNvSpPr>
          <p:nvPr>
            <p:ph type="subTitle" idx="1"/>
          </p:nvPr>
        </p:nvSpPr>
        <p:spPr>
          <a:xfrm>
            <a:off x="720050" y="1984399"/>
            <a:ext cx="38034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1" name="Google Shape;631;p34"/>
          <p:cNvSpPr txBox="1">
            <a:spLocks noGrp="1"/>
          </p:cNvSpPr>
          <p:nvPr>
            <p:ph type="subTitle" idx="2"/>
          </p:nvPr>
        </p:nvSpPr>
        <p:spPr>
          <a:xfrm>
            <a:off x="4620550" y="1978950"/>
            <a:ext cx="38034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2" name="Google Shape;632;p34"/>
          <p:cNvSpPr txBox="1">
            <a:spLocks noGrp="1"/>
          </p:cNvSpPr>
          <p:nvPr>
            <p:ph type="subTitle" idx="3"/>
          </p:nvPr>
        </p:nvSpPr>
        <p:spPr>
          <a:xfrm>
            <a:off x="720050" y="2281950"/>
            <a:ext cx="3803400" cy="21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633" name="Google Shape;633;p34"/>
          <p:cNvSpPr txBox="1">
            <a:spLocks noGrp="1"/>
          </p:cNvSpPr>
          <p:nvPr>
            <p:ph type="subTitle" idx="4"/>
          </p:nvPr>
        </p:nvSpPr>
        <p:spPr>
          <a:xfrm>
            <a:off x="4620550" y="2281950"/>
            <a:ext cx="3803400" cy="21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pic>
        <p:nvPicPr>
          <p:cNvPr id="634" name="Google Shape;63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8188405" y="3708013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34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2469882">
            <a:off x="-1227557" y="-530862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4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rot="2307012" flipH="1">
            <a:off x="8627363" y="3851523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34"/>
          <p:cNvPicPr preferRelativeResize="0"/>
          <p:nvPr/>
        </p:nvPicPr>
        <p:blipFill>
          <a:blip r:embed="rId6">
            <a:alphaModFix amt="72000"/>
          </a:blip>
          <a:stretch>
            <a:fillRect/>
          </a:stretch>
        </p:blipFill>
        <p:spPr>
          <a:xfrm rot="-7836186">
            <a:off x="676884" y="-184416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34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4853428" flipH="1">
            <a:off x="8214886" y="4284601"/>
            <a:ext cx="199004" cy="190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426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3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1244771" y="160359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35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058964" y="373701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35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6144873" y="297482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35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1579762" y="473119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676309" y="43329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37553" y="117364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35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6194234" y="467795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5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1908782">
            <a:off x="-307510" y="3663896"/>
            <a:ext cx="295879" cy="80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35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-10150095">
            <a:off x="-732525" y="3385675"/>
            <a:ext cx="278189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35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35"/>
          <p:cNvSpPr txBox="1">
            <a:spLocks noGrp="1"/>
          </p:cNvSpPr>
          <p:nvPr>
            <p:ph type="subTitle" idx="1"/>
          </p:nvPr>
        </p:nvSpPr>
        <p:spPr>
          <a:xfrm>
            <a:off x="1032197" y="1487902"/>
            <a:ext cx="34314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1" name="Google Shape;651;p35"/>
          <p:cNvSpPr txBox="1">
            <a:spLocks noGrp="1"/>
          </p:cNvSpPr>
          <p:nvPr>
            <p:ph type="subTitle" idx="2"/>
          </p:nvPr>
        </p:nvSpPr>
        <p:spPr>
          <a:xfrm>
            <a:off x="4680403" y="1487902"/>
            <a:ext cx="34314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2" name="Google Shape;652;p35"/>
          <p:cNvSpPr txBox="1">
            <a:spLocks noGrp="1"/>
          </p:cNvSpPr>
          <p:nvPr>
            <p:ph type="subTitle" idx="3"/>
          </p:nvPr>
        </p:nvSpPr>
        <p:spPr>
          <a:xfrm>
            <a:off x="1032197" y="1914012"/>
            <a:ext cx="3431400" cy="19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653" name="Google Shape;653;p35"/>
          <p:cNvSpPr txBox="1">
            <a:spLocks noGrp="1"/>
          </p:cNvSpPr>
          <p:nvPr>
            <p:ph type="subTitle" idx="4"/>
          </p:nvPr>
        </p:nvSpPr>
        <p:spPr>
          <a:xfrm>
            <a:off x="4680403" y="1914012"/>
            <a:ext cx="3431400" cy="19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pic>
        <p:nvPicPr>
          <p:cNvPr id="654" name="Google Shape;654;p35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1323419">
            <a:off x="8317687" y="2911179"/>
            <a:ext cx="295879" cy="80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35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932">
            <a:off x="8175166" y="3574959"/>
            <a:ext cx="177991" cy="16993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35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69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3745" flipH="1">
            <a:off x="-1157829" y="3133116"/>
            <a:ext cx="2593020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439540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6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-8430343" flipH="1">
            <a:off x="-245553" y="2997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551902" flipH="1">
            <a:off x="-330811" y="-1005849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3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664369" flipH="1">
            <a:off x="7319420" y="3133116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248098">
            <a:off x="8538564" y="3819750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3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35631" flipH="1">
            <a:off x="7212727" y="-1609860"/>
            <a:ext cx="2593021" cy="39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36"/>
          <p:cNvSpPr txBox="1">
            <a:spLocks noGrp="1"/>
          </p:cNvSpPr>
          <p:nvPr>
            <p:ph type="title"/>
          </p:nvPr>
        </p:nvSpPr>
        <p:spPr>
          <a:xfrm>
            <a:off x="720000" y="1698400"/>
            <a:ext cx="2404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6" name="Google Shape;666;p36"/>
          <p:cNvSpPr txBox="1">
            <a:spLocks noGrp="1"/>
          </p:cNvSpPr>
          <p:nvPr>
            <p:ph type="subTitle" idx="1"/>
          </p:nvPr>
        </p:nvSpPr>
        <p:spPr>
          <a:xfrm>
            <a:off x="720000" y="2127425"/>
            <a:ext cx="240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36"/>
          <p:cNvSpPr txBox="1">
            <a:spLocks noGrp="1"/>
          </p:cNvSpPr>
          <p:nvPr>
            <p:ph type="title" idx="2"/>
          </p:nvPr>
        </p:nvSpPr>
        <p:spPr>
          <a:xfrm>
            <a:off x="6019800" y="1698400"/>
            <a:ext cx="2404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8" name="Google Shape;668;p36"/>
          <p:cNvSpPr txBox="1">
            <a:spLocks noGrp="1"/>
          </p:cNvSpPr>
          <p:nvPr>
            <p:ph type="subTitle" idx="3"/>
          </p:nvPr>
        </p:nvSpPr>
        <p:spPr>
          <a:xfrm>
            <a:off x="6019800" y="2127425"/>
            <a:ext cx="240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36"/>
          <p:cNvSpPr txBox="1">
            <a:spLocks noGrp="1"/>
          </p:cNvSpPr>
          <p:nvPr>
            <p:ph type="title" idx="4"/>
          </p:nvPr>
        </p:nvSpPr>
        <p:spPr>
          <a:xfrm>
            <a:off x="720000" y="3060801"/>
            <a:ext cx="2404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0" name="Google Shape;670;p36"/>
          <p:cNvSpPr txBox="1">
            <a:spLocks noGrp="1"/>
          </p:cNvSpPr>
          <p:nvPr>
            <p:ph type="subTitle" idx="5"/>
          </p:nvPr>
        </p:nvSpPr>
        <p:spPr>
          <a:xfrm>
            <a:off x="720525" y="3493749"/>
            <a:ext cx="240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6"/>
          <p:cNvSpPr txBox="1">
            <a:spLocks noGrp="1"/>
          </p:cNvSpPr>
          <p:nvPr>
            <p:ph type="title" idx="6"/>
          </p:nvPr>
        </p:nvSpPr>
        <p:spPr>
          <a:xfrm>
            <a:off x="6019800" y="3060801"/>
            <a:ext cx="2404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2" name="Google Shape;672;p36"/>
          <p:cNvSpPr txBox="1">
            <a:spLocks noGrp="1"/>
          </p:cNvSpPr>
          <p:nvPr>
            <p:ph type="subTitle" idx="7"/>
          </p:nvPr>
        </p:nvSpPr>
        <p:spPr>
          <a:xfrm>
            <a:off x="6020325" y="3493749"/>
            <a:ext cx="240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3" name="Google Shape;673;p36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8717672" flipH="1">
            <a:off x="147969" y="1475341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92839" flipH="1">
            <a:off x="1152814" y="82703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6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935084">
            <a:off x="8695182" y="4204892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911164">
            <a:off x="803042" y="450178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894501">
            <a:off x="8139628" y="188589"/>
            <a:ext cx="952601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36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5364912">
            <a:off x="7776415" y="171962"/>
            <a:ext cx="374547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6"/>
          <p:cNvPicPr preferRelativeResize="0"/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 rot="-2307161">
            <a:off x="8688133" y="1203606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6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2082350" flipH="1">
            <a:off x="107425" y="4460639"/>
            <a:ext cx="569241" cy="54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399990">
            <a:off x="1037508" y="4444204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6"/>
          <p:cNvPicPr preferRelativeResize="0"/>
          <p:nvPr/>
        </p:nvPicPr>
        <p:blipFill rotWithShape="1">
          <a:blip r:embed="rId10">
            <a:alphaModFix amt="70000"/>
          </a:blip>
          <a:srcRect l="9978" t="7909" r="6171" b="5839"/>
          <a:stretch/>
        </p:blipFill>
        <p:spPr>
          <a:xfrm rot="-10799997" flipH="1">
            <a:off x="1870687" y="4035699"/>
            <a:ext cx="5695949" cy="32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36"/>
          <p:cNvSpPr txBox="1">
            <a:spLocks noGrp="1"/>
          </p:cNvSpPr>
          <p:nvPr>
            <p:ph type="title" idx="8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952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3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035941">
            <a:off x="7950877" y="-1437498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520935">
            <a:off x="-449112" y="-1382706"/>
            <a:ext cx="1680309" cy="3217639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37"/>
          <p:cNvSpPr txBox="1">
            <a:spLocks noGrp="1"/>
          </p:cNvSpPr>
          <p:nvPr>
            <p:ph type="title"/>
          </p:nvPr>
        </p:nvSpPr>
        <p:spPr>
          <a:xfrm>
            <a:off x="1221600" y="1778100"/>
            <a:ext cx="19119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8" name="Google Shape;688;p37"/>
          <p:cNvSpPr txBox="1">
            <a:spLocks noGrp="1"/>
          </p:cNvSpPr>
          <p:nvPr>
            <p:ph type="subTitle" idx="1"/>
          </p:nvPr>
        </p:nvSpPr>
        <p:spPr>
          <a:xfrm>
            <a:off x="1221625" y="2212225"/>
            <a:ext cx="19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37"/>
          <p:cNvSpPr txBox="1">
            <a:spLocks noGrp="1"/>
          </p:cNvSpPr>
          <p:nvPr>
            <p:ph type="title" idx="2"/>
          </p:nvPr>
        </p:nvSpPr>
        <p:spPr>
          <a:xfrm>
            <a:off x="3616074" y="1778100"/>
            <a:ext cx="19119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0" name="Google Shape;690;p37"/>
          <p:cNvSpPr txBox="1">
            <a:spLocks noGrp="1"/>
          </p:cNvSpPr>
          <p:nvPr>
            <p:ph type="subTitle" idx="3"/>
          </p:nvPr>
        </p:nvSpPr>
        <p:spPr>
          <a:xfrm>
            <a:off x="3616075" y="2212225"/>
            <a:ext cx="19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37"/>
          <p:cNvSpPr txBox="1">
            <a:spLocks noGrp="1"/>
          </p:cNvSpPr>
          <p:nvPr>
            <p:ph type="title" idx="4"/>
          </p:nvPr>
        </p:nvSpPr>
        <p:spPr>
          <a:xfrm>
            <a:off x="1221600" y="3597523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2" name="Google Shape;692;p37"/>
          <p:cNvSpPr txBox="1">
            <a:spLocks noGrp="1"/>
          </p:cNvSpPr>
          <p:nvPr>
            <p:ph type="subTitle" idx="5"/>
          </p:nvPr>
        </p:nvSpPr>
        <p:spPr>
          <a:xfrm>
            <a:off x="1221625" y="4031652"/>
            <a:ext cx="19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37"/>
          <p:cNvSpPr txBox="1">
            <a:spLocks noGrp="1"/>
          </p:cNvSpPr>
          <p:nvPr>
            <p:ph type="title" idx="6"/>
          </p:nvPr>
        </p:nvSpPr>
        <p:spPr>
          <a:xfrm>
            <a:off x="3616074" y="3597523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4" name="Google Shape;694;p37"/>
          <p:cNvSpPr txBox="1">
            <a:spLocks noGrp="1"/>
          </p:cNvSpPr>
          <p:nvPr>
            <p:ph type="subTitle" idx="7"/>
          </p:nvPr>
        </p:nvSpPr>
        <p:spPr>
          <a:xfrm>
            <a:off x="3616075" y="4031652"/>
            <a:ext cx="19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37"/>
          <p:cNvSpPr txBox="1">
            <a:spLocks noGrp="1"/>
          </p:cNvSpPr>
          <p:nvPr>
            <p:ph type="title" idx="8"/>
          </p:nvPr>
        </p:nvSpPr>
        <p:spPr>
          <a:xfrm>
            <a:off x="6010550" y="1778100"/>
            <a:ext cx="19119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6" name="Google Shape;696;p37"/>
          <p:cNvSpPr txBox="1">
            <a:spLocks noGrp="1"/>
          </p:cNvSpPr>
          <p:nvPr>
            <p:ph type="subTitle" idx="9"/>
          </p:nvPr>
        </p:nvSpPr>
        <p:spPr>
          <a:xfrm>
            <a:off x="6010550" y="2212225"/>
            <a:ext cx="19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7"/>
          <p:cNvSpPr txBox="1">
            <a:spLocks noGrp="1"/>
          </p:cNvSpPr>
          <p:nvPr>
            <p:ph type="title" idx="13"/>
          </p:nvPr>
        </p:nvSpPr>
        <p:spPr>
          <a:xfrm>
            <a:off x="6010549" y="3597523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8" name="Google Shape;698;p37"/>
          <p:cNvSpPr txBox="1">
            <a:spLocks noGrp="1"/>
          </p:cNvSpPr>
          <p:nvPr>
            <p:ph type="subTitle" idx="14"/>
          </p:nvPr>
        </p:nvSpPr>
        <p:spPr>
          <a:xfrm>
            <a:off x="6010550" y="4031652"/>
            <a:ext cx="19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9" name="Google Shape;699;p3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764059" flipH="1">
            <a:off x="7950877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3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65" flipH="1">
            <a:off x="-449112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7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2391190" flipH="1">
            <a:off x="151334" y="40941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37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468148">
            <a:off x="-1493258" y="-735273"/>
            <a:ext cx="3165531" cy="183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37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8733038" flipH="1">
            <a:off x="8390976" y="3984211"/>
            <a:ext cx="549173" cy="180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7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 rot="888836" flipH="1">
            <a:off x="477104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88895" flipH="1">
            <a:off x="131293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89898" flipH="1">
            <a:off x="8299120" y="-878023"/>
            <a:ext cx="1134280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37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 rot="888797" flipH="1">
            <a:off x="8685743" y="3749203"/>
            <a:ext cx="361045" cy="326846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37"/>
          <p:cNvSpPr txBox="1">
            <a:spLocks noGrp="1"/>
          </p:cNvSpPr>
          <p:nvPr>
            <p:ph type="title" idx="15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4875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8"/>
          <p:cNvSpPr txBox="1">
            <a:spLocks noGrp="1"/>
          </p:cNvSpPr>
          <p:nvPr>
            <p:ph type="title"/>
          </p:nvPr>
        </p:nvSpPr>
        <p:spPr>
          <a:xfrm>
            <a:off x="1221613" y="1615824"/>
            <a:ext cx="19119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1" name="Google Shape;711;p38"/>
          <p:cNvSpPr txBox="1">
            <a:spLocks noGrp="1"/>
          </p:cNvSpPr>
          <p:nvPr>
            <p:ph type="subTitle" idx="1"/>
          </p:nvPr>
        </p:nvSpPr>
        <p:spPr>
          <a:xfrm>
            <a:off x="1221613" y="2049949"/>
            <a:ext cx="19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38"/>
          <p:cNvSpPr txBox="1">
            <a:spLocks noGrp="1"/>
          </p:cNvSpPr>
          <p:nvPr>
            <p:ph type="title" idx="2"/>
          </p:nvPr>
        </p:nvSpPr>
        <p:spPr>
          <a:xfrm>
            <a:off x="3616074" y="1615824"/>
            <a:ext cx="19119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3" name="Google Shape;713;p38"/>
          <p:cNvSpPr txBox="1">
            <a:spLocks noGrp="1"/>
          </p:cNvSpPr>
          <p:nvPr>
            <p:ph type="subTitle" idx="3"/>
          </p:nvPr>
        </p:nvSpPr>
        <p:spPr>
          <a:xfrm>
            <a:off x="3616074" y="2049949"/>
            <a:ext cx="19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4"/>
          </p:nvPr>
        </p:nvSpPr>
        <p:spPr>
          <a:xfrm>
            <a:off x="2402688" y="3511447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5" name="Google Shape;715;p38"/>
          <p:cNvSpPr txBox="1">
            <a:spLocks noGrp="1"/>
          </p:cNvSpPr>
          <p:nvPr>
            <p:ph type="subTitle" idx="5"/>
          </p:nvPr>
        </p:nvSpPr>
        <p:spPr>
          <a:xfrm>
            <a:off x="2402688" y="3945576"/>
            <a:ext cx="19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38"/>
          <p:cNvSpPr txBox="1">
            <a:spLocks noGrp="1"/>
          </p:cNvSpPr>
          <p:nvPr>
            <p:ph type="title" idx="6"/>
          </p:nvPr>
        </p:nvSpPr>
        <p:spPr>
          <a:xfrm>
            <a:off x="6010550" y="1615824"/>
            <a:ext cx="19119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7" name="Google Shape;717;p38"/>
          <p:cNvSpPr txBox="1">
            <a:spLocks noGrp="1"/>
          </p:cNvSpPr>
          <p:nvPr>
            <p:ph type="subTitle" idx="7"/>
          </p:nvPr>
        </p:nvSpPr>
        <p:spPr>
          <a:xfrm>
            <a:off x="6010550" y="2049949"/>
            <a:ext cx="19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8"/>
          </p:nvPr>
        </p:nvSpPr>
        <p:spPr>
          <a:xfrm>
            <a:off x="4829424" y="3511447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9" name="Google Shape;719;p38"/>
          <p:cNvSpPr txBox="1">
            <a:spLocks noGrp="1"/>
          </p:cNvSpPr>
          <p:nvPr>
            <p:ph type="subTitle" idx="9"/>
          </p:nvPr>
        </p:nvSpPr>
        <p:spPr>
          <a:xfrm>
            <a:off x="4829425" y="3945576"/>
            <a:ext cx="191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38"/>
          <p:cNvSpPr txBox="1">
            <a:spLocks noGrp="1"/>
          </p:cNvSpPr>
          <p:nvPr>
            <p:ph type="title" idx="13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21" name="Google Shape;721;p3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376010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738970" flipH="1">
            <a:off x="-545565" y="-1364143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8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2848231" flipH="1">
            <a:off x="7388388" y="-1644264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8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6384139" flipH="1">
            <a:off x="-1703173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38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69" flipH="1">
            <a:off x="-1460285" y="311973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8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4415861" flipH="1">
            <a:off x="7353115" y="-264890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3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900769" flipH="1">
            <a:off x="6878763" y="2315904"/>
            <a:ext cx="3357198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38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8330118">
            <a:off x="6849670" y="3720125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38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1812251">
            <a:off x="-271679" y="-736585"/>
            <a:ext cx="1134280" cy="223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728" y="168814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38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8620934" y="37352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38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77787" y="1163550"/>
            <a:ext cx="435348" cy="41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38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9721812">
            <a:off x="294290" y="3539698"/>
            <a:ext cx="309048" cy="29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9721792">
            <a:off x="7946073" y="1140628"/>
            <a:ext cx="243029" cy="232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410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3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310810">
            <a:off x="8229538" y="-1107062"/>
            <a:ext cx="3357198" cy="6428724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39"/>
          <p:cNvSpPr txBox="1">
            <a:spLocks noGrp="1"/>
          </p:cNvSpPr>
          <p:nvPr>
            <p:ph type="title" hasCustomPrompt="1"/>
          </p:nvPr>
        </p:nvSpPr>
        <p:spPr>
          <a:xfrm>
            <a:off x="720000" y="551025"/>
            <a:ext cx="46899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38" name="Google Shape;738;p39"/>
          <p:cNvSpPr txBox="1">
            <a:spLocks noGrp="1"/>
          </p:cNvSpPr>
          <p:nvPr>
            <p:ph type="subTitle" idx="1"/>
          </p:nvPr>
        </p:nvSpPr>
        <p:spPr>
          <a:xfrm>
            <a:off x="720000" y="1361822"/>
            <a:ext cx="4689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3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905620"/>
            <a:ext cx="46899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200"/>
              <a:buNone/>
              <a:defRPr sz="5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40" name="Google Shape;740;p39"/>
          <p:cNvSpPr txBox="1">
            <a:spLocks noGrp="1"/>
          </p:cNvSpPr>
          <p:nvPr>
            <p:ph type="subTitle" idx="3"/>
          </p:nvPr>
        </p:nvSpPr>
        <p:spPr>
          <a:xfrm>
            <a:off x="720000" y="2735467"/>
            <a:ext cx="4689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9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3266403"/>
            <a:ext cx="46899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42" name="Google Shape;742;p39"/>
          <p:cNvSpPr txBox="1">
            <a:spLocks noGrp="1"/>
          </p:cNvSpPr>
          <p:nvPr>
            <p:ph type="subTitle" idx="5"/>
          </p:nvPr>
        </p:nvSpPr>
        <p:spPr>
          <a:xfrm>
            <a:off x="720000" y="4086725"/>
            <a:ext cx="4689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43" name="Google Shape;7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079633" flipH="1">
            <a:off x="6416563" y="89925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3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5941391" y="1776024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3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4954575" flipH="1">
            <a:off x="6823887" y="3654137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3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3656939" flipH="1">
            <a:off x="7329739" y="2448413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39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859494" flipH="1">
            <a:off x="6608225" y="2826551"/>
            <a:ext cx="382174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39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5247286" flipH="1">
            <a:off x="7176273" y="4553845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39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flipH="1">
            <a:off x="7616862" y="822888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39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8552139" y="2445363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3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732969" flipH="1">
            <a:off x="7537425" y="-148549"/>
            <a:ext cx="549173" cy="180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39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888836" flipH="1">
            <a:off x="7552204" y="20055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88895" flipH="1">
            <a:off x="7928843" y="4695776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39"/>
          <p:cNvPicPr preferRelativeResize="0"/>
          <p:nvPr/>
        </p:nvPicPr>
        <p:blipFill>
          <a:blip r:embed="rId11">
            <a:alphaModFix amt="85000"/>
          </a:blip>
          <a:stretch>
            <a:fillRect/>
          </a:stretch>
        </p:blipFill>
        <p:spPr>
          <a:xfrm rot="888836" flipH="1">
            <a:off x="7574404" y="38113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39"/>
          <p:cNvPicPr preferRelativeResize="0"/>
          <p:nvPr/>
        </p:nvPicPr>
        <p:blipFill>
          <a:blip r:embed="rId12">
            <a:alphaModFix amt="87000"/>
          </a:blip>
          <a:stretch>
            <a:fillRect/>
          </a:stretch>
        </p:blipFill>
        <p:spPr>
          <a:xfrm rot="-2963814" flipH="1">
            <a:off x="6136259" y="1797307"/>
            <a:ext cx="1193432" cy="1138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839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4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400053" flipH="1">
            <a:off x="1874708" y="-5768381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0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7598735">
            <a:off x="-241389" y="-112325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6889669">
            <a:off x="6606860" y="-2960851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0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9506728">
            <a:off x="2536849" y="-2640775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00001">
            <a:off x="1534884" y="-18386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40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-1078194" flipH="1">
            <a:off x="7113421" y="-30505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40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8891218" flipH="1">
            <a:off x="738278" y="658536"/>
            <a:ext cx="295879" cy="80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0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-649905" flipH="1">
            <a:off x="186662" y="938996"/>
            <a:ext cx="278189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0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9476581" flipH="1">
            <a:off x="5671749" y="-53473"/>
            <a:ext cx="295879" cy="80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0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-1078068" flipH="1">
            <a:off x="1480603" y="721556"/>
            <a:ext cx="177991" cy="169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4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376010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40"/>
          <p:cNvPicPr preferRelativeResize="0"/>
          <p:nvPr/>
        </p:nvPicPr>
        <p:blipFill rotWithShape="1">
          <a:blip r:embed="rId11">
            <a:alphaModFix/>
          </a:blip>
          <a:srcRect l="9978" t="7909" r="6171" b="5839"/>
          <a:stretch/>
        </p:blipFill>
        <p:spPr>
          <a:xfrm rot="-6384139" flipH="1">
            <a:off x="-1703173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40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7951769" flipH="1">
            <a:off x="-1460285" y="311973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40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8330118">
            <a:off x="6849670" y="3720125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40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-9721806">
            <a:off x="8620934" y="37352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40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-9721812">
            <a:off x="294290" y="3539698"/>
            <a:ext cx="309048" cy="295078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40"/>
          <p:cNvSpPr txBox="1">
            <a:spLocks noGrp="1"/>
          </p:cNvSpPr>
          <p:nvPr>
            <p:ph type="title" hasCustomPrompt="1"/>
          </p:nvPr>
        </p:nvSpPr>
        <p:spPr>
          <a:xfrm>
            <a:off x="2227050" y="779625"/>
            <a:ext cx="46899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4" name="Google Shape;774;p40"/>
          <p:cNvSpPr txBox="1">
            <a:spLocks noGrp="1"/>
          </p:cNvSpPr>
          <p:nvPr>
            <p:ph type="subTitle" idx="1"/>
          </p:nvPr>
        </p:nvSpPr>
        <p:spPr>
          <a:xfrm>
            <a:off x="2227050" y="1590422"/>
            <a:ext cx="4689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40"/>
          <p:cNvSpPr txBox="1">
            <a:spLocks noGrp="1"/>
          </p:cNvSpPr>
          <p:nvPr>
            <p:ph type="title" idx="2" hasCustomPrompt="1"/>
          </p:nvPr>
        </p:nvSpPr>
        <p:spPr>
          <a:xfrm>
            <a:off x="2227050" y="2134220"/>
            <a:ext cx="46899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6" name="Google Shape;776;p40"/>
          <p:cNvSpPr txBox="1">
            <a:spLocks noGrp="1"/>
          </p:cNvSpPr>
          <p:nvPr>
            <p:ph type="subTitle" idx="3"/>
          </p:nvPr>
        </p:nvSpPr>
        <p:spPr>
          <a:xfrm>
            <a:off x="2227050" y="2964067"/>
            <a:ext cx="4689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40"/>
          <p:cNvSpPr txBox="1">
            <a:spLocks noGrp="1"/>
          </p:cNvSpPr>
          <p:nvPr>
            <p:ph type="title" idx="4" hasCustomPrompt="1"/>
          </p:nvPr>
        </p:nvSpPr>
        <p:spPr>
          <a:xfrm>
            <a:off x="2227050" y="3495003"/>
            <a:ext cx="46899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8" name="Google Shape;778;p40"/>
          <p:cNvSpPr txBox="1">
            <a:spLocks noGrp="1"/>
          </p:cNvSpPr>
          <p:nvPr>
            <p:ph type="subTitle" idx="5"/>
          </p:nvPr>
        </p:nvSpPr>
        <p:spPr>
          <a:xfrm>
            <a:off x="2227050" y="4315325"/>
            <a:ext cx="4689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667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6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2"/>
          <p:cNvSpPr txBox="1">
            <a:spLocks noGrp="1"/>
          </p:cNvSpPr>
          <p:nvPr>
            <p:ph type="title"/>
          </p:nvPr>
        </p:nvSpPr>
        <p:spPr>
          <a:xfrm>
            <a:off x="720000" y="1436188"/>
            <a:ext cx="46197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901775" y="2279625"/>
            <a:ext cx="4437900" cy="14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0" name="Google Shape;420;p2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310810">
            <a:off x="7924738" y="-1107062"/>
            <a:ext cx="3357198" cy="64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079633" flipH="1">
            <a:off x="6111763" y="89925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2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4954575" flipH="1">
            <a:off x="6519087" y="3654137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2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3656939" flipH="1">
            <a:off x="7024939" y="2448413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2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859494" flipH="1">
            <a:off x="6303425" y="2826551"/>
            <a:ext cx="382174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2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5247286" flipH="1">
            <a:off x="6871473" y="4553845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2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flipH="1">
            <a:off x="7312062" y="822888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8247339" y="2445363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2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732969" flipH="1">
            <a:off x="7232625" y="-148549"/>
            <a:ext cx="549173" cy="180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2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888836" flipH="1">
            <a:off x="7247404" y="20055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88895" flipH="1">
            <a:off x="7624043" y="4695776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2"/>
          <p:cNvPicPr preferRelativeResize="0"/>
          <p:nvPr/>
        </p:nvPicPr>
        <p:blipFill>
          <a:blip r:embed="rId11">
            <a:alphaModFix amt="85000"/>
          </a:blip>
          <a:stretch>
            <a:fillRect/>
          </a:stretch>
        </p:blipFill>
        <p:spPr>
          <a:xfrm rot="888836" flipH="1">
            <a:off x="7269604" y="38113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2"/>
          <p:cNvPicPr preferRelativeResize="0"/>
          <p:nvPr/>
        </p:nvPicPr>
        <p:blipFill>
          <a:blip r:embed="rId12">
            <a:alphaModFix amt="87000"/>
          </a:blip>
          <a:stretch>
            <a:fillRect/>
          </a:stretch>
        </p:blipFill>
        <p:spPr>
          <a:xfrm rot="-2963814" flipH="1">
            <a:off x="5831459" y="1797307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5636591" y="1776024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310810">
            <a:off x="5067513" y="-1219837"/>
            <a:ext cx="3357198" cy="642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4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5999713">
            <a:off x="7056297" y="325898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41"/>
          <p:cNvSpPr txBox="1">
            <a:spLocks noGrp="1"/>
          </p:cNvSpPr>
          <p:nvPr>
            <p:ph type="body" idx="1"/>
          </p:nvPr>
        </p:nvSpPr>
        <p:spPr>
          <a:xfrm>
            <a:off x="720000" y="2097622"/>
            <a:ext cx="3857700" cy="19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2" name="Google Shape;782;p41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83" name="Google Shape;783;p4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289">
            <a:off x="6171791" y="-2098138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1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1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7004572">
            <a:off x="7770676" y="3400313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93016" flipH="1">
            <a:off x="7167246" y="4791712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41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95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5560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079633">
            <a:off x="719276" y="-329175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43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560564" y="1356924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43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4954575">
            <a:off x="691541" y="3235037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43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3656939">
            <a:off x="391207" y="2029313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4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3859494">
            <a:off x="1279719" y="2407451"/>
            <a:ext cx="382174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4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5247286">
            <a:off x="797965" y="4134745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43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>
            <a:off x="-2663819" y="403788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43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732969">
            <a:off x="183520" y="-567649"/>
            <a:ext cx="549173" cy="180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3"/>
          <p:cNvPicPr preferRelativeResize="0"/>
          <p:nvPr/>
        </p:nvPicPr>
        <p:blipFill>
          <a:blip r:embed="rId8">
            <a:alphaModFix amt="92000"/>
          </a:blip>
          <a:stretch>
            <a:fillRect/>
          </a:stretch>
        </p:blipFill>
        <p:spPr>
          <a:xfrm rot="-888836">
            <a:off x="493214" y="15864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88895">
            <a:off x="-36651" y="4276676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43"/>
          <p:cNvPicPr preferRelativeResize="0"/>
          <p:nvPr/>
        </p:nvPicPr>
        <p:blipFill>
          <a:blip r:embed="rId10">
            <a:alphaModFix amt="85000"/>
          </a:blip>
          <a:stretch>
            <a:fillRect/>
          </a:stretch>
        </p:blipFill>
        <p:spPr>
          <a:xfrm rot="-888836">
            <a:off x="471014" y="33922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43"/>
          <p:cNvPicPr preferRelativeResize="0"/>
          <p:nvPr/>
        </p:nvPicPr>
        <p:blipFill>
          <a:blip r:embed="rId11">
            <a:alphaModFix amt="87000"/>
          </a:blip>
          <a:stretch>
            <a:fillRect/>
          </a:stretch>
        </p:blipFill>
        <p:spPr>
          <a:xfrm rot="2963814">
            <a:off x="940427" y="1378207"/>
            <a:ext cx="1193432" cy="113866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43"/>
          <p:cNvSpPr txBox="1">
            <a:spLocks noGrp="1"/>
          </p:cNvSpPr>
          <p:nvPr>
            <p:ph type="body" idx="1"/>
          </p:nvPr>
        </p:nvSpPr>
        <p:spPr>
          <a:xfrm>
            <a:off x="2643150" y="20883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7" name="Google Shape;817;p43"/>
          <p:cNvSpPr txBox="1">
            <a:spLocks noGrp="1"/>
          </p:cNvSpPr>
          <p:nvPr>
            <p:ph type="title"/>
          </p:nvPr>
        </p:nvSpPr>
        <p:spPr>
          <a:xfrm>
            <a:off x="2643150" y="13613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8" name="Google Shape;818;p43"/>
          <p:cNvSpPr txBox="1">
            <a:spLocks noGrp="1"/>
          </p:cNvSpPr>
          <p:nvPr>
            <p:ph type="title" idx="2"/>
          </p:nvPr>
        </p:nvSpPr>
        <p:spPr>
          <a:xfrm>
            <a:off x="2591700" y="408700"/>
            <a:ext cx="396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819" name="Google Shape;819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273298">
            <a:off x="4655196" y="4475475"/>
            <a:ext cx="3681680" cy="20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565525" y="152253"/>
            <a:ext cx="1211448" cy="109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43"/>
          <p:cNvPicPr preferRelativeResize="0"/>
          <p:nvPr/>
        </p:nvPicPr>
        <p:blipFill>
          <a:blip r:embed="rId14">
            <a:alphaModFix amt="95000"/>
          </a:blip>
          <a:stretch>
            <a:fillRect/>
          </a:stretch>
        </p:blipFill>
        <p:spPr>
          <a:xfrm rot="-7951769">
            <a:off x="7140738" y="29656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43"/>
          <p:cNvPicPr preferRelativeResize="0"/>
          <p:nvPr/>
        </p:nvPicPr>
        <p:blipFill>
          <a:blip r:embed="rId2">
            <a:alphaModFix amt="84000"/>
          </a:blip>
          <a:stretch>
            <a:fillRect/>
          </a:stretch>
        </p:blipFill>
        <p:spPr>
          <a:xfrm rot="5975978">
            <a:off x="8530329" y="1602793"/>
            <a:ext cx="754689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43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227545">
            <a:off x="8384125" y="2678004"/>
            <a:ext cx="549173" cy="180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4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6215125">
            <a:off x="8625815" y="2216438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43"/>
          <p:cNvPicPr preferRelativeResize="0"/>
          <p:nvPr/>
        </p:nvPicPr>
        <p:blipFill>
          <a:blip r:embed="rId10">
            <a:alphaModFix amt="92000"/>
          </a:blip>
          <a:stretch>
            <a:fillRect/>
          </a:stretch>
        </p:blipFill>
        <p:spPr>
          <a:xfrm rot="-8787004">
            <a:off x="7758970" y="2612790"/>
            <a:ext cx="224704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173630">
            <a:off x="7349574" y="78245"/>
            <a:ext cx="388631" cy="351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96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4165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6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8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657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6"/>
          <p:cNvSpPr txBox="1">
            <a:spLocks noGrp="1"/>
          </p:cNvSpPr>
          <p:nvPr>
            <p:ph type="title"/>
          </p:nvPr>
        </p:nvSpPr>
        <p:spPr>
          <a:xfrm>
            <a:off x="729122" y="1886950"/>
            <a:ext cx="17682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46"/>
          <p:cNvSpPr txBox="1">
            <a:spLocks noGrp="1"/>
          </p:cNvSpPr>
          <p:nvPr>
            <p:ph type="subTitle" idx="1"/>
          </p:nvPr>
        </p:nvSpPr>
        <p:spPr>
          <a:xfrm>
            <a:off x="729115" y="2317326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46"/>
          <p:cNvSpPr txBox="1">
            <a:spLocks noGrp="1"/>
          </p:cNvSpPr>
          <p:nvPr>
            <p:ph type="title" idx="2" hasCustomPrompt="1"/>
          </p:nvPr>
        </p:nvSpPr>
        <p:spPr>
          <a:xfrm>
            <a:off x="729115" y="1104009"/>
            <a:ext cx="1812900" cy="7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62" name="Google Shape;862;p46"/>
          <p:cNvSpPr txBox="1">
            <a:spLocks noGrp="1"/>
          </p:cNvSpPr>
          <p:nvPr>
            <p:ph type="title" idx="3"/>
          </p:nvPr>
        </p:nvSpPr>
        <p:spPr>
          <a:xfrm>
            <a:off x="729122" y="3648901"/>
            <a:ext cx="17682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46"/>
          <p:cNvSpPr txBox="1">
            <a:spLocks noGrp="1"/>
          </p:cNvSpPr>
          <p:nvPr>
            <p:ph type="subTitle" idx="4"/>
          </p:nvPr>
        </p:nvSpPr>
        <p:spPr>
          <a:xfrm>
            <a:off x="729115" y="4079280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46"/>
          <p:cNvSpPr txBox="1">
            <a:spLocks noGrp="1"/>
          </p:cNvSpPr>
          <p:nvPr>
            <p:ph type="title" idx="5" hasCustomPrompt="1"/>
          </p:nvPr>
        </p:nvSpPr>
        <p:spPr>
          <a:xfrm>
            <a:off x="729115" y="2872727"/>
            <a:ext cx="1715100" cy="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65" name="Google Shape;865;p46"/>
          <p:cNvSpPr txBox="1">
            <a:spLocks noGrp="1"/>
          </p:cNvSpPr>
          <p:nvPr>
            <p:ph type="title" idx="6"/>
          </p:nvPr>
        </p:nvSpPr>
        <p:spPr>
          <a:xfrm>
            <a:off x="3514350" y="1885350"/>
            <a:ext cx="17682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46"/>
          <p:cNvSpPr txBox="1">
            <a:spLocks noGrp="1"/>
          </p:cNvSpPr>
          <p:nvPr>
            <p:ph type="subTitle" idx="7"/>
          </p:nvPr>
        </p:nvSpPr>
        <p:spPr>
          <a:xfrm>
            <a:off x="3514350" y="2315721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46"/>
          <p:cNvSpPr txBox="1">
            <a:spLocks noGrp="1"/>
          </p:cNvSpPr>
          <p:nvPr>
            <p:ph type="title" idx="8" hasCustomPrompt="1"/>
          </p:nvPr>
        </p:nvSpPr>
        <p:spPr>
          <a:xfrm>
            <a:off x="3514350" y="1104009"/>
            <a:ext cx="1808100" cy="7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68" name="Google Shape;868;p46"/>
          <p:cNvSpPr txBox="1">
            <a:spLocks noGrp="1"/>
          </p:cNvSpPr>
          <p:nvPr>
            <p:ph type="title" idx="9"/>
          </p:nvPr>
        </p:nvSpPr>
        <p:spPr>
          <a:xfrm>
            <a:off x="3514350" y="3647301"/>
            <a:ext cx="17682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46"/>
          <p:cNvSpPr txBox="1">
            <a:spLocks noGrp="1"/>
          </p:cNvSpPr>
          <p:nvPr>
            <p:ph type="subTitle" idx="13"/>
          </p:nvPr>
        </p:nvSpPr>
        <p:spPr>
          <a:xfrm>
            <a:off x="3514350" y="4077674"/>
            <a:ext cx="2420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46"/>
          <p:cNvSpPr txBox="1">
            <a:spLocks noGrp="1"/>
          </p:cNvSpPr>
          <p:nvPr>
            <p:ph type="title" idx="14" hasCustomPrompt="1"/>
          </p:nvPr>
        </p:nvSpPr>
        <p:spPr>
          <a:xfrm>
            <a:off x="3514350" y="2872727"/>
            <a:ext cx="1866600" cy="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71" name="Google Shape;871;p46"/>
          <p:cNvSpPr txBox="1">
            <a:spLocks noGrp="1"/>
          </p:cNvSpPr>
          <p:nvPr>
            <p:ph type="title" idx="15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872" name="Google Shape;872;p4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310810">
            <a:off x="8229538" y="-1107062"/>
            <a:ext cx="3357198" cy="64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079633" flipH="1">
            <a:off x="6416563" y="89925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4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5941391" y="1776024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46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4954575" flipH="1">
            <a:off x="6823887" y="3654137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4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3656939" flipH="1">
            <a:off x="7329739" y="2448413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46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859494" flipH="1">
            <a:off x="6608225" y="2826551"/>
            <a:ext cx="382174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46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5247286" flipH="1">
            <a:off x="7176273" y="4553845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46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flipH="1">
            <a:off x="7616862" y="822888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46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8552139" y="2445363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4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732969" flipH="1">
            <a:off x="7537425" y="-148549"/>
            <a:ext cx="549173" cy="180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46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888836" flipH="1">
            <a:off x="7552204" y="20055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88895" flipH="1">
            <a:off x="7928843" y="4695776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46"/>
          <p:cNvPicPr preferRelativeResize="0"/>
          <p:nvPr/>
        </p:nvPicPr>
        <p:blipFill>
          <a:blip r:embed="rId11">
            <a:alphaModFix amt="85000"/>
          </a:blip>
          <a:stretch>
            <a:fillRect/>
          </a:stretch>
        </p:blipFill>
        <p:spPr>
          <a:xfrm rot="888836" flipH="1">
            <a:off x="7574404" y="38113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46"/>
          <p:cNvPicPr preferRelativeResize="0"/>
          <p:nvPr/>
        </p:nvPicPr>
        <p:blipFill>
          <a:blip r:embed="rId12">
            <a:alphaModFix amt="87000"/>
          </a:blip>
          <a:stretch>
            <a:fillRect/>
          </a:stretch>
        </p:blipFill>
        <p:spPr>
          <a:xfrm rot="-2963814" flipH="1">
            <a:off x="6136259" y="1797307"/>
            <a:ext cx="1193432" cy="1138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117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657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48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905" name="Google Shape;905;p4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10180231">
            <a:off x="-1217874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4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272585" flipH="1">
            <a:off x="7087964" y="-1603863"/>
            <a:ext cx="2182019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48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2369657" flipH="1">
            <a:off x="8267666" y="-697303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48"/>
          <p:cNvPicPr preferRelativeResize="0"/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 rot="-8004180" flipH="1">
            <a:off x="-276913" y="486489"/>
            <a:ext cx="952601" cy="90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48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9125404" flipH="1">
            <a:off x="125238" y="15258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48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082328" flipH="1">
            <a:off x="7689523" y="141087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720877" flipH="1">
            <a:off x="121502" y="123728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25101" flipH="1">
            <a:off x="8456347" y="3825398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48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7554770" flipH="1">
            <a:off x="809070" y="372810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48"/>
          <p:cNvPicPr preferRelativeResize="0"/>
          <p:nvPr/>
        </p:nvPicPr>
        <p:blipFill>
          <a:blip r:embed="rId8">
            <a:alphaModFix amt="72000"/>
          </a:blip>
          <a:stretch>
            <a:fillRect/>
          </a:stretch>
        </p:blipFill>
        <p:spPr>
          <a:xfrm rot="-4300193" flipH="1">
            <a:off x="899769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7691755" y="962004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48"/>
          <p:cNvPicPr preferRelativeResize="0"/>
          <p:nvPr/>
        </p:nvPicPr>
        <p:blipFill>
          <a:blip r:embed="rId10">
            <a:alphaModFix amt="95000"/>
          </a:blip>
          <a:stretch>
            <a:fillRect/>
          </a:stretch>
        </p:blipFill>
        <p:spPr>
          <a:xfrm rot="7951769" flipH="1">
            <a:off x="-448961" y="31619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300001">
            <a:off x="-1573453" y="26299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4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1921922" y="4012826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9548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842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50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933" name="Google Shape;933;p5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744628" flipH="1">
            <a:off x="7621016" y="302403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369657" flipH="1">
            <a:off x="8449142" y="3637649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50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2082328" flipH="1">
            <a:off x="165862" y="832589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25101" flipH="1">
            <a:off x="8728036" y="4183538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50"/>
          <p:cNvPicPr preferRelativeResize="0"/>
          <p:nvPr/>
        </p:nvPicPr>
        <p:blipFill>
          <a:blip r:embed="rId5">
            <a:alphaModFix amt="66000"/>
          </a:blip>
          <a:stretch>
            <a:fillRect/>
          </a:stretch>
        </p:blipFill>
        <p:spPr>
          <a:xfrm rot="2307161" flipH="1">
            <a:off x="8697569" y="3522756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5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635631">
            <a:off x="-761098" y="-1655535"/>
            <a:ext cx="2593021" cy="398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50"/>
          <p:cNvPicPr preferRelativeResize="0"/>
          <p:nvPr/>
        </p:nvPicPr>
        <p:blipFill>
          <a:blip r:embed="rId6">
            <a:alphaModFix amt="68000"/>
          </a:blip>
          <a:stretch>
            <a:fillRect/>
          </a:stretch>
        </p:blipFill>
        <p:spPr>
          <a:xfrm rot="-894501" flipH="1">
            <a:off x="-222092" y="-200086"/>
            <a:ext cx="952601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50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-5364912" flipH="1">
            <a:off x="722912" y="-60488"/>
            <a:ext cx="374547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50"/>
          <p:cNvPicPr preferRelativeResize="0"/>
          <p:nvPr/>
        </p:nvPicPr>
        <p:blipFill>
          <a:blip r:embed="rId5">
            <a:alphaModFix amt="91000"/>
          </a:blip>
          <a:stretch>
            <a:fillRect/>
          </a:stretch>
        </p:blipFill>
        <p:spPr>
          <a:xfrm rot="-3611149" flipH="1">
            <a:off x="814055" y="411646"/>
            <a:ext cx="224700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5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802261">
            <a:off x="8065887" y="847869"/>
            <a:ext cx="754690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50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3133016">
            <a:off x="7610912" y="-284496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50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3536681">
            <a:off x="8189265" y="171917"/>
            <a:ext cx="382175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50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10134493">
            <a:off x="7421668" y="1303939"/>
            <a:ext cx="224700" cy="20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083648">
            <a:off x="8817334" y="151427"/>
            <a:ext cx="227377" cy="20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083556">
            <a:off x="8801750" y="1895241"/>
            <a:ext cx="180271" cy="16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5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904438">
            <a:off x="4781876" y="481740"/>
            <a:ext cx="2593022" cy="3980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73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5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7485856" y="3062564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5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-570778" y="282935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5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346558" y="-1623987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1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2699989" flipH="1">
            <a:off x="7653939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51"/>
          <p:cNvSpPr txBox="1">
            <a:spLocks noGrp="1"/>
          </p:cNvSpPr>
          <p:nvPr>
            <p:ph type="title"/>
          </p:nvPr>
        </p:nvSpPr>
        <p:spPr>
          <a:xfrm>
            <a:off x="720000" y="1346674"/>
            <a:ext cx="2899500" cy="9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51"/>
          <p:cNvSpPr txBox="1">
            <a:spLocks noGrp="1"/>
          </p:cNvSpPr>
          <p:nvPr>
            <p:ph type="subTitle" idx="1"/>
          </p:nvPr>
        </p:nvSpPr>
        <p:spPr>
          <a:xfrm>
            <a:off x="720000" y="2543535"/>
            <a:ext cx="2899500" cy="10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56" name="Google Shape;956;p51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7172608">
            <a:off x="-862767" y="4172778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51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3605494" flipH="1">
            <a:off x="8124541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51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864916">
            <a:off x="87583" y="9777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499981">
            <a:off x="6664830" y="2315047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51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864916">
            <a:off x="8635627" y="23490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51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8965391" flipH="1">
            <a:off x="99929" y="-74884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51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9573465" flipH="1">
            <a:off x="622479" y="-506131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51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724448" flipH="1">
            <a:off x="7056628" y="3932901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568206" flipH="1">
            <a:off x="1758477" y="3580431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3090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86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8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1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5077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1287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55"/>
          <p:cNvSpPr txBox="1">
            <a:spLocks noGrp="1"/>
          </p:cNvSpPr>
          <p:nvPr>
            <p:ph type="title"/>
          </p:nvPr>
        </p:nvSpPr>
        <p:spPr>
          <a:xfrm>
            <a:off x="4195975" y="1852464"/>
            <a:ext cx="38520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2" name="Google Shape;1022;p55"/>
          <p:cNvSpPr txBox="1">
            <a:spLocks noGrp="1"/>
          </p:cNvSpPr>
          <p:nvPr>
            <p:ph type="subTitle" idx="1"/>
          </p:nvPr>
        </p:nvSpPr>
        <p:spPr>
          <a:xfrm>
            <a:off x="4195975" y="3074631"/>
            <a:ext cx="3852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23" name="Google Shape;1023;p5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55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55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55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55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55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55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55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55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55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5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5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7610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Google Shape;1039;p56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56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2402303">
            <a:off x="-504453" y="1600039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00001">
            <a:off x="668797" y="2926066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56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 rot="8099991">
            <a:off x="2596376" y="3597551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56"/>
          <p:cNvPicPr preferRelativeResize="0"/>
          <p:nvPr/>
        </p:nvPicPr>
        <p:blipFill>
          <a:blip r:embed="rId7">
            <a:alphaModFix amt="95000"/>
          </a:blip>
          <a:stretch>
            <a:fillRect/>
          </a:stretch>
        </p:blipFill>
        <p:spPr>
          <a:xfrm rot="2699989">
            <a:off x="4290314" y="2878088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5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-3605494">
            <a:off x="82142" y="2586753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5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56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56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56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56"/>
          <p:cNvSpPr txBox="1">
            <a:spLocks noGrp="1"/>
          </p:cNvSpPr>
          <p:nvPr>
            <p:ph type="title"/>
          </p:nvPr>
        </p:nvSpPr>
        <p:spPr>
          <a:xfrm>
            <a:off x="2646000" y="650452"/>
            <a:ext cx="38520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1" name="Google Shape;1051;p56"/>
          <p:cNvSpPr txBox="1">
            <a:spLocks noGrp="1"/>
          </p:cNvSpPr>
          <p:nvPr>
            <p:ph type="subTitle" idx="1"/>
          </p:nvPr>
        </p:nvSpPr>
        <p:spPr>
          <a:xfrm>
            <a:off x="2646000" y="1872619"/>
            <a:ext cx="3852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52" name="Google Shape;1052;p5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7842567" flipH="1">
            <a:off x="3842279" y="32602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56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724448" flipH="1">
            <a:off x="3809941" y="37887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56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2699946">
            <a:off x="4855544" y="-140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56"/>
          <p:cNvPicPr preferRelativeResize="0"/>
          <p:nvPr/>
        </p:nvPicPr>
        <p:blipFill rotWithShape="1">
          <a:blip r:embed="rId13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5030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6171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5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5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5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58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58"/>
          <p:cNvSpPr txBox="1">
            <a:spLocks noGrp="1"/>
          </p:cNvSpPr>
          <p:nvPr>
            <p:ph type="ctrTitle"/>
          </p:nvPr>
        </p:nvSpPr>
        <p:spPr>
          <a:xfrm>
            <a:off x="2772750" y="650650"/>
            <a:ext cx="3598500" cy="8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68" name="Google Shape;1068;p58"/>
          <p:cNvSpPr txBox="1">
            <a:spLocks noGrp="1"/>
          </p:cNvSpPr>
          <p:nvPr>
            <p:ph type="subTitle" idx="1"/>
          </p:nvPr>
        </p:nvSpPr>
        <p:spPr>
          <a:xfrm>
            <a:off x="2772750" y="1547950"/>
            <a:ext cx="3598500" cy="11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069" name="Google Shape;106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58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5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58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58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58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58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58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58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58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58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58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58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58"/>
          <p:cNvPicPr preferRelativeResize="0"/>
          <p:nvPr/>
        </p:nvPicPr>
        <p:blipFill>
          <a:blip r:embed="rId13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5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58"/>
          <p:cNvPicPr preferRelativeResize="0"/>
          <p:nvPr/>
        </p:nvPicPr>
        <p:blipFill>
          <a:blip r:embed="rId16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58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58"/>
          <p:cNvPicPr preferRelativeResize="0"/>
          <p:nvPr/>
        </p:nvPicPr>
        <p:blipFill>
          <a:blip r:embed="rId17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58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58"/>
          <p:cNvPicPr preferRelativeResize="0"/>
          <p:nvPr/>
        </p:nvPicPr>
        <p:blipFill>
          <a:blip r:embed="rId13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58"/>
          <p:cNvPicPr preferRelativeResize="0"/>
          <p:nvPr/>
        </p:nvPicPr>
        <p:blipFill>
          <a:blip r:embed="rId14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58"/>
          <p:cNvPicPr preferRelativeResize="0"/>
          <p:nvPr/>
        </p:nvPicPr>
        <p:blipFill>
          <a:blip r:embed="rId18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58"/>
          <p:cNvSpPr txBox="1"/>
          <p:nvPr/>
        </p:nvSpPr>
        <p:spPr>
          <a:xfrm>
            <a:off x="2614800" y="3424875"/>
            <a:ext cx="391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200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9625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 rotWithShape="1">
          <a:blip r:embed="rId2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10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 rotWithShape="1">
          <a:blip r:embed="rId11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92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 rotWithShape="1">
          <a:blip r:embed="rId2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10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 rotWithShape="1">
          <a:blip r:embed="rId11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4856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3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6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7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3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4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8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3576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49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3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6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7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3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4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8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8" Type="http://schemas.openxmlformats.org/officeDocument/2006/relationships/slideLayout" Target="../slideLayouts/slideLayout68.xml"/><Relationship Id="rId5" Type="http://schemas.openxmlformats.org/officeDocument/2006/relationships/slideLayout" Target="../slideLayouts/slideLayout15.xml"/><Relationship Id="rId61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6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66" r:id="rId4"/>
    <p:sldLayoutId id="2147483668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036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  <p:sldLayoutId id="2147483764" r:id="rId48"/>
    <p:sldLayoutId id="2147483765" r:id="rId49"/>
    <p:sldLayoutId id="2147483766" r:id="rId50"/>
    <p:sldLayoutId id="2147483767" r:id="rId51"/>
    <p:sldLayoutId id="2147483768" r:id="rId52"/>
    <p:sldLayoutId id="2147483769" r:id="rId53"/>
    <p:sldLayoutId id="2147483770" r:id="rId54"/>
    <p:sldLayoutId id="2147483771" r:id="rId55"/>
    <p:sldLayoutId id="2147483772" r:id="rId56"/>
    <p:sldLayoutId id="2147483773" r:id="rId57"/>
    <p:sldLayoutId id="2147483774" r:id="rId58"/>
    <p:sldLayoutId id="2147483775" r:id="rId59"/>
    <p:sldLayoutId id="2147483776" r:id="rId60"/>
    <p:sldLayoutId id="2147483777" r:id="rId61"/>
    <p:sldLayoutId id="2147483778" r:id="rId6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1640670" y="1654350"/>
            <a:ext cx="6250263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/>
              <a:t>TRÌNH BÀY Ý KIẾN ĐÁNH GIÁ, BÌNH LUẬN VỀ MỘT VẤN ĐỀ XÃ HỘI </a:t>
            </a:r>
            <a:endParaRPr lang="en-US" sz="4000" dirty="0"/>
          </a:p>
        </p:txBody>
      </p:sp>
      <p:sp>
        <p:nvSpPr>
          <p:cNvPr id="1186" name="Google Shape;1186;p69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Nói</a:t>
            </a:r>
            <a:r>
              <a:rPr lang="en-US" dirty="0"/>
              <a:t> – </a:t>
            </a:r>
            <a:r>
              <a:rPr lang="en-US" dirty="0" err="1"/>
              <a:t>nghe</a:t>
            </a: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326;p81">
            <a:extLst>
              <a:ext uri="{FF2B5EF4-FFF2-40B4-BE49-F238E27FC236}">
                <a16:creationId xmlns:a16="http://schemas.microsoft.com/office/drawing/2014/main" id="{D93A922D-0934-3A92-9378-DD33C3AFA634}"/>
              </a:ext>
            </a:extLst>
          </p:cNvPr>
          <p:cNvSpPr txBox="1">
            <a:spLocks/>
          </p:cNvSpPr>
          <p:nvPr/>
        </p:nvSpPr>
        <p:spPr>
          <a:xfrm>
            <a:off x="-667929" y="30255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/>
              <a:t>Bước 1. Chuẩn bị nói</a:t>
            </a:r>
            <a:endParaRPr lang="vi-VN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B8069B1-5EF9-62B0-D6E4-77AAC5E9C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336752"/>
              </p:ext>
            </p:extLst>
          </p:nvPr>
        </p:nvGraphicFramePr>
        <p:xfrm>
          <a:off x="1275989" y="932814"/>
          <a:ext cx="7108731" cy="4071893"/>
        </p:xfrm>
        <a:graphic>
          <a:graphicData uri="http://schemas.openxmlformats.org/drawingml/2006/table">
            <a:tbl>
              <a:tblPr bandRow="1">
                <a:tableStyleId>{FBA2A3E1-76F6-4727-A9D9-539B9BFB4B24}</a:tableStyleId>
              </a:tblPr>
              <a:tblGrid>
                <a:gridCol w="4869644">
                  <a:extLst>
                    <a:ext uri="{9D8B030D-6E8A-4147-A177-3AD203B41FA5}">
                      <a16:colId xmlns:a16="http://schemas.microsoft.com/office/drawing/2014/main" val="2228204534"/>
                    </a:ext>
                  </a:extLst>
                </a:gridCol>
                <a:gridCol w="2239087">
                  <a:extLst>
                    <a:ext uri="{9D8B030D-6E8A-4147-A177-3AD203B41FA5}">
                      <a16:colId xmlns:a16="http://schemas.microsoft.com/office/drawing/2014/main" val="2900921972"/>
                    </a:ext>
                  </a:extLst>
                </a:gridCol>
              </a:tblGrid>
              <a:tr h="16921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30" marR="467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775826"/>
                  </a:ext>
                </a:extLst>
              </a:tr>
              <a:tr h="73974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30" marR="467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868796"/>
                  </a:ext>
                </a:extLst>
              </a:tr>
              <a:tr h="3586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ý và sắp xếp ý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30" marR="467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từ ngữ then chốt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30" marR="467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205792"/>
                  </a:ext>
                </a:extLst>
              </a:tr>
              <a:tr h="23064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30" marR="467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730" marR="467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3404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39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74"/>
          <p:cNvSpPr txBox="1">
            <a:spLocks noGrp="1"/>
          </p:cNvSpPr>
          <p:nvPr>
            <p:ph type="title"/>
          </p:nvPr>
        </p:nvSpPr>
        <p:spPr>
          <a:xfrm>
            <a:off x="720000" y="1436188"/>
            <a:ext cx="46197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303C3D"/>
              </a:buClr>
              <a:defRPr/>
            </a:pPr>
            <a:r>
              <a:rPr lang="en-US" sz="2800" dirty="0" err="1">
                <a:solidFill>
                  <a:srgbClr val="303C3D"/>
                </a:solidFill>
              </a:rPr>
              <a:t>Bước</a:t>
            </a:r>
            <a:r>
              <a:rPr lang="en-US" sz="2800" dirty="0">
                <a:solidFill>
                  <a:srgbClr val="303C3D"/>
                </a:solidFill>
              </a:rPr>
              <a:t> 2. </a:t>
            </a:r>
            <a:r>
              <a:rPr lang="en-US" sz="2800" dirty="0" err="1">
                <a:solidFill>
                  <a:srgbClr val="303C3D"/>
                </a:solidFill>
              </a:rPr>
              <a:t>Trình</a:t>
            </a:r>
            <a:r>
              <a:rPr lang="en-US" sz="2800" dirty="0">
                <a:solidFill>
                  <a:srgbClr val="303C3D"/>
                </a:solidFill>
              </a:rPr>
              <a:t> </a:t>
            </a:r>
            <a:r>
              <a:rPr lang="en-US" sz="2800" dirty="0" err="1">
                <a:solidFill>
                  <a:srgbClr val="303C3D"/>
                </a:solidFill>
              </a:rPr>
              <a:t>bày</a:t>
            </a:r>
            <a:r>
              <a:rPr lang="en-US" sz="2800" dirty="0">
                <a:solidFill>
                  <a:srgbClr val="303C3D"/>
                </a:solidFill>
              </a:rPr>
              <a:t> </a:t>
            </a:r>
            <a:r>
              <a:rPr lang="en-US" sz="2800" dirty="0" err="1">
                <a:solidFill>
                  <a:srgbClr val="303C3D"/>
                </a:solidFill>
              </a:rPr>
              <a:t>bài</a:t>
            </a:r>
            <a:r>
              <a:rPr lang="en-US" sz="2800" dirty="0">
                <a:solidFill>
                  <a:srgbClr val="303C3D"/>
                </a:solidFill>
              </a:rPr>
              <a:t> </a:t>
            </a:r>
            <a:r>
              <a:rPr lang="en-US" sz="2800" dirty="0" err="1">
                <a:solidFill>
                  <a:srgbClr val="303C3D"/>
                </a:solidFill>
              </a:rPr>
              <a:t>nói</a:t>
            </a:r>
            <a:endParaRPr lang="vi-VN" sz="2800" dirty="0">
              <a:solidFill>
                <a:srgbClr val="303C3D"/>
              </a:solidFill>
            </a:endParaRPr>
          </a:p>
        </p:txBody>
      </p:sp>
      <p:sp>
        <p:nvSpPr>
          <p:cNvPr id="1254" name="Google Shape;1254;p74"/>
          <p:cNvSpPr txBox="1">
            <a:spLocks noGrp="1"/>
          </p:cNvSpPr>
          <p:nvPr>
            <p:ph type="subTitle" idx="1"/>
          </p:nvPr>
        </p:nvSpPr>
        <p:spPr>
          <a:xfrm>
            <a:off x="901775" y="2279625"/>
            <a:ext cx="4437900" cy="14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" name="Google Shape;1386;p85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1114237" y="954877"/>
            <a:ext cx="884352" cy="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85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4894863" y="995623"/>
            <a:ext cx="884352" cy="8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85"/>
          <p:cNvSpPr txBox="1">
            <a:spLocks noGrp="1"/>
          </p:cNvSpPr>
          <p:nvPr>
            <p:ph type="title"/>
          </p:nvPr>
        </p:nvSpPr>
        <p:spPr>
          <a:xfrm>
            <a:off x="720000" y="39890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Bước 3. Trao đổi</a:t>
            </a:r>
            <a:endParaRPr dirty="0"/>
          </a:p>
        </p:txBody>
      </p:sp>
      <p:sp>
        <p:nvSpPr>
          <p:cNvPr id="1391" name="Google Shape;1391;p85"/>
          <p:cNvSpPr txBox="1">
            <a:spLocks noGrp="1"/>
          </p:cNvSpPr>
          <p:nvPr>
            <p:ph type="subTitle" idx="3"/>
          </p:nvPr>
        </p:nvSpPr>
        <p:spPr>
          <a:xfrm>
            <a:off x="581207" y="1831050"/>
            <a:ext cx="3990793" cy="7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 bắt được những thắc mắc của người nghe đề giải đáp thoả đáng; tiếp thu ý kiến của người nghe để có những điều chỉnh cần thiết.</a:t>
            </a: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 định lại những quan điểm mà bản thân cho là có đầy đủ cơ sở.</a:t>
            </a:r>
          </a:p>
        </p:txBody>
      </p:sp>
      <p:sp>
        <p:nvSpPr>
          <p:cNvPr id="1392" name="Google Shape;1392;p85"/>
          <p:cNvSpPr txBox="1">
            <a:spLocks noGrp="1"/>
          </p:cNvSpPr>
          <p:nvPr>
            <p:ph type="subTitle" idx="4"/>
          </p:nvPr>
        </p:nvSpPr>
        <p:spPr>
          <a:xfrm>
            <a:off x="4472810" y="1788845"/>
            <a:ext cx="4357328" cy="7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động nêu ý kiến thảo luận (thắc mắc cần được giải đáp; cách hiểu khác về bản chất vấn đề; quan điểm khác với người nói trong đánh giá, bình luận về vấn đề;...).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 hướng thảo luận vào cả hai khía cạnh: nội dung và cách thức trình bày của người nói.</a:t>
            </a:r>
          </a:p>
        </p:txBody>
      </p:sp>
      <p:sp>
        <p:nvSpPr>
          <p:cNvPr id="1393" name="Google Shape;1393;p85"/>
          <p:cNvSpPr/>
          <p:nvPr/>
        </p:nvSpPr>
        <p:spPr>
          <a:xfrm>
            <a:off x="5161618" y="1229123"/>
            <a:ext cx="380444" cy="310077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03C3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94" name="Google Shape;1394;p85"/>
          <p:cNvGrpSpPr/>
          <p:nvPr/>
        </p:nvGrpSpPr>
        <p:grpSpPr>
          <a:xfrm>
            <a:off x="1409443" y="1167417"/>
            <a:ext cx="353145" cy="351998"/>
            <a:chOff x="852385" y="1510916"/>
            <a:chExt cx="353145" cy="351998"/>
          </a:xfrm>
        </p:grpSpPr>
        <p:sp>
          <p:nvSpPr>
            <p:cNvPr id="1395" name="Google Shape;1395;p85"/>
            <p:cNvSpPr/>
            <p:nvPr/>
          </p:nvSpPr>
          <p:spPr>
            <a:xfrm>
              <a:off x="852385" y="1510916"/>
              <a:ext cx="353145" cy="187785"/>
            </a:xfrm>
            <a:custGeom>
              <a:avLst/>
              <a:gdLst/>
              <a:ahLst/>
              <a:cxnLst/>
              <a:rect l="l" t="t" r="r" b="b"/>
              <a:pathLst>
                <a:path w="11086" h="5895" extrusionOk="0">
                  <a:moveTo>
                    <a:pt x="6145" y="334"/>
                  </a:moveTo>
                  <a:lnTo>
                    <a:pt x="6145" y="703"/>
                  </a:lnTo>
                  <a:lnTo>
                    <a:pt x="4942" y="703"/>
                  </a:lnTo>
                  <a:lnTo>
                    <a:pt x="4942" y="334"/>
                  </a:lnTo>
                  <a:close/>
                  <a:moveTo>
                    <a:pt x="10764" y="1025"/>
                  </a:moveTo>
                  <a:lnTo>
                    <a:pt x="10764" y="1596"/>
                  </a:lnTo>
                  <a:lnTo>
                    <a:pt x="346" y="1596"/>
                  </a:lnTo>
                  <a:lnTo>
                    <a:pt x="346" y="1025"/>
                  </a:lnTo>
                  <a:close/>
                  <a:moveTo>
                    <a:pt x="4775" y="1"/>
                  </a:moveTo>
                  <a:cubicBezTo>
                    <a:pt x="4692" y="1"/>
                    <a:pt x="4621" y="84"/>
                    <a:pt x="4621" y="167"/>
                  </a:cubicBezTo>
                  <a:lnTo>
                    <a:pt x="4621" y="703"/>
                  </a:lnTo>
                  <a:lnTo>
                    <a:pt x="168" y="703"/>
                  </a:lnTo>
                  <a:cubicBezTo>
                    <a:pt x="72" y="703"/>
                    <a:pt x="1" y="775"/>
                    <a:pt x="1" y="870"/>
                  </a:cubicBezTo>
                  <a:lnTo>
                    <a:pt x="1" y="1751"/>
                  </a:lnTo>
                  <a:cubicBezTo>
                    <a:pt x="1" y="1834"/>
                    <a:pt x="72" y="1906"/>
                    <a:pt x="168" y="1906"/>
                  </a:cubicBezTo>
                  <a:lnTo>
                    <a:pt x="656" y="1906"/>
                  </a:lnTo>
                  <a:lnTo>
                    <a:pt x="656" y="2620"/>
                  </a:lnTo>
                  <a:cubicBezTo>
                    <a:pt x="656" y="2715"/>
                    <a:pt x="727" y="2787"/>
                    <a:pt x="822" y="2787"/>
                  </a:cubicBezTo>
                  <a:cubicBezTo>
                    <a:pt x="906" y="2787"/>
                    <a:pt x="989" y="2715"/>
                    <a:pt x="989" y="2620"/>
                  </a:cubicBezTo>
                  <a:lnTo>
                    <a:pt x="989" y="1906"/>
                  </a:lnTo>
                  <a:lnTo>
                    <a:pt x="10109" y="1906"/>
                  </a:lnTo>
                  <a:lnTo>
                    <a:pt x="10109" y="5740"/>
                  </a:lnTo>
                  <a:cubicBezTo>
                    <a:pt x="10109" y="5823"/>
                    <a:pt x="10181" y="5894"/>
                    <a:pt x="10276" y="5894"/>
                  </a:cubicBezTo>
                  <a:cubicBezTo>
                    <a:pt x="10359" y="5894"/>
                    <a:pt x="10431" y="5823"/>
                    <a:pt x="10431" y="5740"/>
                  </a:cubicBezTo>
                  <a:lnTo>
                    <a:pt x="10431" y="1918"/>
                  </a:lnTo>
                  <a:lnTo>
                    <a:pt x="10931" y="1918"/>
                  </a:lnTo>
                  <a:cubicBezTo>
                    <a:pt x="11014" y="1918"/>
                    <a:pt x="11086" y="1846"/>
                    <a:pt x="11086" y="1763"/>
                  </a:cubicBezTo>
                  <a:lnTo>
                    <a:pt x="11086" y="882"/>
                  </a:lnTo>
                  <a:cubicBezTo>
                    <a:pt x="11086" y="775"/>
                    <a:pt x="11014" y="703"/>
                    <a:pt x="10931" y="703"/>
                  </a:cubicBezTo>
                  <a:lnTo>
                    <a:pt x="6478" y="703"/>
                  </a:lnTo>
                  <a:lnTo>
                    <a:pt x="6478" y="167"/>
                  </a:lnTo>
                  <a:cubicBezTo>
                    <a:pt x="6478" y="84"/>
                    <a:pt x="6406" y="1"/>
                    <a:pt x="6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03C3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85"/>
            <p:cNvSpPr/>
            <p:nvPr/>
          </p:nvSpPr>
          <p:spPr>
            <a:xfrm>
              <a:off x="852385" y="1609921"/>
              <a:ext cx="353145" cy="252992"/>
            </a:xfrm>
            <a:custGeom>
              <a:avLst/>
              <a:gdLst/>
              <a:ahLst/>
              <a:cxnLst/>
              <a:rect l="l" t="t" r="r" b="b"/>
              <a:pathLst>
                <a:path w="11086" h="7942" extrusionOk="0">
                  <a:moveTo>
                    <a:pt x="10764" y="4382"/>
                  </a:moveTo>
                  <a:lnTo>
                    <a:pt x="10764" y="4953"/>
                  </a:lnTo>
                  <a:lnTo>
                    <a:pt x="346" y="4953"/>
                  </a:lnTo>
                  <a:lnTo>
                    <a:pt x="346" y="4382"/>
                  </a:lnTo>
                  <a:close/>
                  <a:moveTo>
                    <a:pt x="6406" y="5275"/>
                  </a:moveTo>
                  <a:lnTo>
                    <a:pt x="6895" y="6168"/>
                  </a:lnTo>
                  <a:lnTo>
                    <a:pt x="4228" y="6168"/>
                  </a:lnTo>
                  <a:lnTo>
                    <a:pt x="4716" y="5275"/>
                  </a:lnTo>
                  <a:close/>
                  <a:moveTo>
                    <a:pt x="4335" y="5275"/>
                  </a:moveTo>
                  <a:lnTo>
                    <a:pt x="3049" y="7608"/>
                  </a:lnTo>
                  <a:lnTo>
                    <a:pt x="2573" y="7608"/>
                  </a:lnTo>
                  <a:lnTo>
                    <a:pt x="3859" y="5275"/>
                  </a:lnTo>
                  <a:close/>
                  <a:moveTo>
                    <a:pt x="7240" y="5275"/>
                  </a:moveTo>
                  <a:lnTo>
                    <a:pt x="8514" y="7608"/>
                  </a:lnTo>
                  <a:lnTo>
                    <a:pt x="8038" y="7608"/>
                  </a:lnTo>
                  <a:lnTo>
                    <a:pt x="6764" y="5275"/>
                  </a:lnTo>
                  <a:close/>
                  <a:moveTo>
                    <a:pt x="822" y="0"/>
                  </a:moveTo>
                  <a:cubicBezTo>
                    <a:pt x="727" y="0"/>
                    <a:pt x="656" y="84"/>
                    <a:pt x="656" y="167"/>
                  </a:cubicBezTo>
                  <a:lnTo>
                    <a:pt x="656" y="4072"/>
                  </a:lnTo>
                  <a:lnTo>
                    <a:pt x="168" y="4072"/>
                  </a:lnTo>
                  <a:cubicBezTo>
                    <a:pt x="72" y="4072"/>
                    <a:pt x="1" y="4144"/>
                    <a:pt x="1" y="4239"/>
                  </a:cubicBezTo>
                  <a:lnTo>
                    <a:pt x="1" y="5108"/>
                  </a:lnTo>
                  <a:cubicBezTo>
                    <a:pt x="1" y="5203"/>
                    <a:pt x="72" y="5275"/>
                    <a:pt x="168" y="5275"/>
                  </a:cubicBezTo>
                  <a:lnTo>
                    <a:pt x="3489" y="5275"/>
                  </a:lnTo>
                  <a:lnTo>
                    <a:pt x="2144" y="7704"/>
                  </a:lnTo>
                  <a:cubicBezTo>
                    <a:pt x="2120" y="7751"/>
                    <a:pt x="2120" y="7811"/>
                    <a:pt x="2144" y="7870"/>
                  </a:cubicBezTo>
                  <a:cubicBezTo>
                    <a:pt x="2180" y="7906"/>
                    <a:pt x="2239" y="7942"/>
                    <a:pt x="2275" y="7942"/>
                  </a:cubicBezTo>
                  <a:lnTo>
                    <a:pt x="3132" y="7942"/>
                  </a:lnTo>
                  <a:cubicBezTo>
                    <a:pt x="3192" y="7942"/>
                    <a:pt x="3251" y="7906"/>
                    <a:pt x="3275" y="7846"/>
                  </a:cubicBezTo>
                  <a:lnTo>
                    <a:pt x="3644" y="7168"/>
                  </a:lnTo>
                  <a:lnTo>
                    <a:pt x="4644" y="7168"/>
                  </a:lnTo>
                  <a:cubicBezTo>
                    <a:pt x="4728" y="7168"/>
                    <a:pt x="4811" y="7096"/>
                    <a:pt x="4811" y="7001"/>
                  </a:cubicBezTo>
                  <a:cubicBezTo>
                    <a:pt x="4811" y="6906"/>
                    <a:pt x="4728" y="6834"/>
                    <a:pt x="4644" y="6834"/>
                  </a:cubicBezTo>
                  <a:lnTo>
                    <a:pt x="3823" y="6834"/>
                  </a:lnTo>
                  <a:lnTo>
                    <a:pt x="4037" y="6465"/>
                  </a:lnTo>
                  <a:lnTo>
                    <a:pt x="7061" y="6465"/>
                  </a:lnTo>
                  <a:lnTo>
                    <a:pt x="7252" y="6834"/>
                  </a:lnTo>
                  <a:lnTo>
                    <a:pt x="5299" y="6834"/>
                  </a:lnTo>
                  <a:cubicBezTo>
                    <a:pt x="5216" y="6834"/>
                    <a:pt x="5133" y="6906"/>
                    <a:pt x="5133" y="7001"/>
                  </a:cubicBezTo>
                  <a:cubicBezTo>
                    <a:pt x="5133" y="7096"/>
                    <a:pt x="5216" y="7168"/>
                    <a:pt x="5299" y="7168"/>
                  </a:cubicBezTo>
                  <a:lnTo>
                    <a:pt x="7430" y="7168"/>
                  </a:lnTo>
                  <a:lnTo>
                    <a:pt x="7800" y="7846"/>
                  </a:lnTo>
                  <a:cubicBezTo>
                    <a:pt x="7835" y="7894"/>
                    <a:pt x="7895" y="7942"/>
                    <a:pt x="7954" y="7942"/>
                  </a:cubicBezTo>
                  <a:lnTo>
                    <a:pt x="8800" y="7942"/>
                  </a:lnTo>
                  <a:cubicBezTo>
                    <a:pt x="8859" y="7942"/>
                    <a:pt x="8907" y="7906"/>
                    <a:pt x="8931" y="7870"/>
                  </a:cubicBezTo>
                  <a:cubicBezTo>
                    <a:pt x="8966" y="7823"/>
                    <a:pt x="8966" y="7763"/>
                    <a:pt x="8931" y="7704"/>
                  </a:cubicBezTo>
                  <a:lnTo>
                    <a:pt x="7597" y="5275"/>
                  </a:lnTo>
                  <a:lnTo>
                    <a:pt x="10931" y="5275"/>
                  </a:lnTo>
                  <a:cubicBezTo>
                    <a:pt x="11014" y="5275"/>
                    <a:pt x="11086" y="5203"/>
                    <a:pt x="11086" y="5108"/>
                  </a:cubicBezTo>
                  <a:lnTo>
                    <a:pt x="11086" y="4239"/>
                  </a:lnTo>
                  <a:cubicBezTo>
                    <a:pt x="11086" y="4144"/>
                    <a:pt x="11014" y="4072"/>
                    <a:pt x="10931" y="4072"/>
                  </a:cubicBezTo>
                  <a:lnTo>
                    <a:pt x="10431" y="4072"/>
                  </a:lnTo>
                  <a:lnTo>
                    <a:pt x="10431" y="3263"/>
                  </a:lnTo>
                  <a:cubicBezTo>
                    <a:pt x="10431" y="3179"/>
                    <a:pt x="10359" y="3108"/>
                    <a:pt x="10276" y="3108"/>
                  </a:cubicBezTo>
                  <a:cubicBezTo>
                    <a:pt x="10181" y="3108"/>
                    <a:pt x="10109" y="3179"/>
                    <a:pt x="10109" y="3263"/>
                  </a:cubicBezTo>
                  <a:lnTo>
                    <a:pt x="10109" y="4072"/>
                  </a:lnTo>
                  <a:lnTo>
                    <a:pt x="989" y="4072"/>
                  </a:lnTo>
                  <a:lnTo>
                    <a:pt x="989" y="167"/>
                  </a:lnTo>
                  <a:cubicBezTo>
                    <a:pt x="989" y="84"/>
                    <a:pt x="906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03C3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85"/>
            <p:cNvSpPr/>
            <p:nvPr/>
          </p:nvSpPr>
          <p:spPr>
            <a:xfrm>
              <a:off x="928264" y="1584501"/>
              <a:ext cx="198775" cy="140735"/>
            </a:xfrm>
            <a:custGeom>
              <a:avLst/>
              <a:gdLst/>
              <a:ahLst/>
              <a:cxnLst/>
              <a:rect l="l" t="t" r="r" b="b"/>
              <a:pathLst>
                <a:path w="6240" h="4418" extrusionOk="0">
                  <a:moveTo>
                    <a:pt x="5608" y="322"/>
                  </a:moveTo>
                  <a:cubicBezTo>
                    <a:pt x="5787" y="322"/>
                    <a:pt x="5929" y="465"/>
                    <a:pt x="5929" y="643"/>
                  </a:cubicBezTo>
                  <a:cubicBezTo>
                    <a:pt x="5929" y="798"/>
                    <a:pt x="5775" y="953"/>
                    <a:pt x="5608" y="953"/>
                  </a:cubicBezTo>
                  <a:cubicBezTo>
                    <a:pt x="5453" y="953"/>
                    <a:pt x="5298" y="822"/>
                    <a:pt x="5298" y="643"/>
                  </a:cubicBezTo>
                  <a:cubicBezTo>
                    <a:pt x="5298" y="477"/>
                    <a:pt x="5429" y="322"/>
                    <a:pt x="5608" y="322"/>
                  </a:cubicBezTo>
                  <a:close/>
                  <a:moveTo>
                    <a:pt x="2131" y="1334"/>
                  </a:moveTo>
                  <a:cubicBezTo>
                    <a:pt x="2310" y="1334"/>
                    <a:pt x="2441" y="1477"/>
                    <a:pt x="2441" y="1656"/>
                  </a:cubicBezTo>
                  <a:cubicBezTo>
                    <a:pt x="2441" y="1834"/>
                    <a:pt x="2310" y="1965"/>
                    <a:pt x="2131" y="1965"/>
                  </a:cubicBezTo>
                  <a:cubicBezTo>
                    <a:pt x="1965" y="1965"/>
                    <a:pt x="1822" y="1834"/>
                    <a:pt x="1822" y="1656"/>
                  </a:cubicBezTo>
                  <a:cubicBezTo>
                    <a:pt x="1822" y="1489"/>
                    <a:pt x="1953" y="1334"/>
                    <a:pt x="2131" y="1334"/>
                  </a:cubicBezTo>
                  <a:close/>
                  <a:moveTo>
                    <a:pt x="4036" y="2429"/>
                  </a:moveTo>
                  <a:cubicBezTo>
                    <a:pt x="4215" y="2429"/>
                    <a:pt x="4346" y="2560"/>
                    <a:pt x="4346" y="2739"/>
                  </a:cubicBezTo>
                  <a:cubicBezTo>
                    <a:pt x="4346" y="2918"/>
                    <a:pt x="4203" y="3049"/>
                    <a:pt x="4036" y="3049"/>
                  </a:cubicBezTo>
                  <a:cubicBezTo>
                    <a:pt x="3870" y="3049"/>
                    <a:pt x="3727" y="2918"/>
                    <a:pt x="3727" y="2739"/>
                  </a:cubicBezTo>
                  <a:cubicBezTo>
                    <a:pt x="3727" y="2572"/>
                    <a:pt x="3858" y="2429"/>
                    <a:pt x="4036" y="2429"/>
                  </a:cubicBezTo>
                  <a:close/>
                  <a:moveTo>
                    <a:pt x="595" y="3501"/>
                  </a:moveTo>
                  <a:cubicBezTo>
                    <a:pt x="774" y="3501"/>
                    <a:pt x="905" y="3632"/>
                    <a:pt x="905" y="3811"/>
                  </a:cubicBezTo>
                  <a:cubicBezTo>
                    <a:pt x="905" y="3989"/>
                    <a:pt x="762" y="4120"/>
                    <a:pt x="595" y="4120"/>
                  </a:cubicBezTo>
                  <a:cubicBezTo>
                    <a:pt x="429" y="4120"/>
                    <a:pt x="286" y="3989"/>
                    <a:pt x="286" y="3811"/>
                  </a:cubicBezTo>
                  <a:cubicBezTo>
                    <a:pt x="286" y="3644"/>
                    <a:pt x="417" y="3501"/>
                    <a:pt x="595" y="3501"/>
                  </a:cubicBezTo>
                  <a:close/>
                  <a:moveTo>
                    <a:pt x="5608" y="1"/>
                  </a:moveTo>
                  <a:cubicBezTo>
                    <a:pt x="5275" y="1"/>
                    <a:pt x="4989" y="286"/>
                    <a:pt x="4989" y="632"/>
                  </a:cubicBezTo>
                  <a:cubicBezTo>
                    <a:pt x="4989" y="786"/>
                    <a:pt x="5048" y="941"/>
                    <a:pt x="5156" y="1048"/>
                  </a:cubicBezTo>
                  <a:lnTo>
                    <a:pt x="4239" y="2132"/>
                  </a:lnTo>
                  <a:cubicBezTo>
                    <a:pt x="4179" y="2120"/>
                    <a:pt x="4108" y="2096"/>
                    <a:pt x="4048" y="2096"/>
                  </a:cubicBezTo>
                  <a:cubicBezTo>
                    <a:pt x="3858" y="2096"/>
                    <a:pt x="3679" y="2191"/>
                    <a:pt x="3560" y="2334"/>
                  </a:cubicBezTo>
                  <a:lnTo>
                    <a:pt x="2739" y="1882"/>
                  </a:lnTo>
                  <a:cubicBezTo>
                    <a:pt x="2774" y="1798"/>
                    <a:pt x="2786" y="1727"/>
                    <a:pt x="2786" y="1656"/>
                  </a:cubicBezTo>
                  <a:cubicBezTo>
                    <a:pt x="2786" y="1310"/>
                    <a:pt x="2500" y="1024"/>
                    <a:pt x="2155" y="1024"/>
                  </a:cubicBezTo>
                  <a:cubicBezTo>
                    <a:pt x="1822" y="1024"/>
                    <a:pt x="1536" y="1310"/>
                    <a:pt x="1536" y="1656"/>
                  </a:cubicBezTo>
                  <a:cubicBezTo>
                    <a:pt x="1536" y="1822"/>
                    <a:pt x="1596" y="1953"/>
                    <a:pt x="1703" y="2072"/>
                  </a:cubicBezTo>
                  <a:lnTo>
                    <a:pt x="834" y="3203"/>
                  </a:lnTo>
                  <a:cubicBezTo>
                    <a:pt x="774" y="3191"/>
                    <a:pt x="703" y="3168"/>
                    <a:pt x="631" y="3168"/>
                  </a:cubicBezTo>
                  <a:cubicBezTo>
                    <a:pt x="286" y="3168"/>
                    <a:pt x="0" y="3453"/>
                    <a:pt x="0" y="3799"/>
                  </a:cubicBezTo>
                  <a:cubicBezTo>
                    <a:pt x="0" y="4144"/>
                    <a:pt x="286" y="4418"/>
                    <a:pt x="631" y="4418"/>
                  </a:cubicBezTo>
                  <a:cubicBezTo>
                    <a:pt x="965" y="4418"/>
                    <a:pt x="1250" y="4144"/>
                    <a:pt x="1250" y="3799"/>
                  </a:cubicBezTo>
                  <a:cubicBezTo>
                    <a:pt x="1250" y="3632"/>
                    <a:pt x="1191" y="3501"/>
                    <a:pt x="1084" y="3382"/>
                  </a:cubicBezTo>
                  <a:lnTo>
                    <a:pt x="1953" y="2251"/>
                  </a:lnTo>
                  <a:cubicBezTo>
                    <a:pt x="2012" y="2263"/>
                    <a:pt x="2084" y="2275"/>
                    <a:pt x="2155" y="2275"/>
                  </a:cubicBezTo>
                  <a:cubicBezTo>
                    <a:pt x="2310" y="2275"/>
                    <a:pt x="2441" y="2215"/>
                    <a:pt x="2560" y="2144"/>
                  </a:cubicBezTo>
                  <a:lnTo>
                    <a:pt x="3441" y="2632"/>
                  </a:lnTo>
                  <a:cubicBezTo>
                    <a:pt x="3441" y="2668"/>
                    <a:pt x="3429" y="2691"/>
                    <a:pt x="3429" y="2739"/>
                  </a:cubicBezTo>
                  <a:cubicBezTo>
                    <a:pt x="3429" y="3084"/>
                    <a:pt x="3703" y="3370"/>
                    <a:pt x="4048" y="3370"/>
                  </a:cubicBezTo>
                  <a:cubicBezTo>
                    <a:pt x="4394" y="3370"/>
                    <a:pt x="4679" y="3084"/>
                    <a:pt x="4679" y="2739"/>
                  </a:cubicBezTo>
                  <a:cubicBezTo>
                    <a:pt x="4679" y="2572"/>
                    <a:pt x="4620" y="2429"/>
                    <a:pt x="4513" y="2322"/>
                  </a:cubicBezTo>
                  <a:lnTo>
                    <a:pt x="5418" y="1239"/>
                  </a:lnTo>
                  <a:cubicBezTo>
                    <a:pt x="5477" y="1251"/>
                    <a:pt x="5548" y="1263"/>
                    <a:pt x="5608" y="1263"/>
                  </a:cubicBezTo>
                  <a:cubicBezTo>
                    <a:pt x="5953" y="1263"/>
                    <a:pt x="6239" y="989"/>
                    <a:pt x="6239" y="643"/>
                  </a:cubicBezTo>
                  <a:cubicBezTo>
                    <a:pt x="6239" y="286"/>
                    <a:pt x="5953" y="1"/>
                    <a:pt x="5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03C3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1388;p85">
            <a:extLst>
              <a:ext uri="{FF2B5EF4-FFF2-40B4-BE49-F238E27FC236}">
                <a16:creationId xmlns:a16="http://schemas.microsoft.com/office/drawing/2014/main" id="{182E3086-277E-CC7E-7456-54D28083A6DB}"/>
              </a:ext>
            </a:extLst>
          </p:cNvPr>
          <p:cNvSpPr txBox="1">
            <a:spLocks/>
          </p:cNvSpPr>
          <p:nvPr/>
        </p:nvSpPr>
        <p:spPr>
          <a:xfrm>
            <a:off x="1330742" y="1066565"/>
            <a:ext cx="29566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2400" dirty="0"/>
              <a:t>N</a:t>
            </a:r>
            <a:r>
              <a:rPr lang="en-US" sz="2400" dirty="0" err="1"/>
              <a:t>gười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endParaRPr lang="vi-VN" sz="2400" dirty="0"/>
          </a:p>
        </p:txBody>
      </p:sp>
      <p:sp>
        <p:nvSpPr>
          <p:cNvPr id="3" name="Google Shape;1388;p85">
            <a:extLst>
              <a:ext uri="{FF2B5EF4-FFF2-40B4-BE49-F238E27FC236}">
                <a16:creationId xmlns:a16="http://schemas.microsoft.com/office/drawing/2014/main" id="{5D349E5F-C8C5-3680-AEDA-693A6619E18D}"/>
              </a:ext>
            </a:extLst>
          </p:cNvPr>
          <p:cNvSpPr txBox="1">
            <a:spLocks/>
          </p:cNvSpPr>
          <p:nvPr/>
        </p:nvSpPr>
        <p:spPr>
          <a:xfrm>
            <a:off x="5173149" y="1097399"/>
            <a:ext cx="29566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64749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111956-03A3-E84F-E474-3B7C9E202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en-US" dirty="0"/>
              <a:t>Rubric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nói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2430F1-18E0-9AEB-CBDC-FDB649DB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038114"/>
              </p:ext>
            </p:extLst>
          </p:nvPr>
        </p:nvGraphicFramePr>
        <p:xfrm>
          <a:off x="311830" y="633043"/>
          <a:ext cx="8350477" cy="4317555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512763">
                  <a:extLst>
                    <a:ext uri="{9D8B030D-6E8A-4147-A177-3AD203B41FA5}">
                      <a16:colId xmlns:a16="http://schemas.microsoft.com/office/drawing/2014/main" val="2040776407"/>
                    </a:ext>
                  </a:extLst>
                </a:gridCol>
                <a:gridCol w="6155871">
                  <a:extLst>
                    <a:ext uri="{9D8B030D-6E8A-4147-A177-3AD203B41FA5}">
                      <a16:colId xmlns:a16="http://schemas.microsoft.com/office/drawing/2014/main" val="3882686248"/>
                    </a:ext>
                  </a:extLst>
                </a:gridCol>
                <a:gridCol w="710293">
                  <a:extLst>
                    <a:ext uri="{9D8B030D-6E8A-4147-A177-3AD203B41FA5}">
                      <a16:colId xmlns:a16="http://schemas.microsoft.com/office/drawing/2014/main" val="746538787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846956176"/>
                    </a:ext>
                  </a:extLst>
                </a:gridCol>
              </a:tblGrid>
              <a:tr h="30129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đánh giá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0661"/>
                  </a:ext>
                </a:extLst>
              </a:tr>
              <a:tr h="301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7502136"/>
                  </a:ext>
                </a:extLst>
              </a:tr>
              <a:tr h="638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 được vấn đề thu hút được sự quan tâm của xã hội đề nêu ý kiến.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5053752"/>
                  </a:ext>
                </a:extLst>
              </a:tr>
              <a:tr h="638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645779"/>
                  </a:ext>
                </a:extLst>
              </a:tr>
              <a:tr h="3012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đúng bản chất của vấn đề.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9990821"/>
                  </a:ext>
                </a:extLst>
              </a:tr>
              <a:tr h="976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3690731"/>
                  </a:ext>
                </a:extLst>
              </a:tr>
              <a:tr h="976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3869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52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73"/>
          <p:cNvSpPr txBox="1">
            <a:spLocks noGrp="1"/>
          </p:cNvSpPr>
          <p:nvPr>
            <p:ph type="title"/>
          </p:nvPr>
        </p:nvSpPr>
        <p:spPr>
          <a:xfrm>
            <a:off x="1983900" y="1046076"/>
            <a:ext cx="51762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KHỞI ĐỘNG</a:t>
            </a:r>
            <a:endParaRPr dirty="0"/>
          </a:p>
        </p:txBody>
      </p:sp>
      <p:sp>
        <p:nvSpPr>
          <p:cNvPr id="1248" name="Google Shape;1248;p73"/>
          <p:cNvSpPr txBox="1">
            <a:spLocks noGrp="1"/>
          </p:cNvSpPr>
          <p:nvPr>
            <p:ph type="subTitle" idx="1"/>
          </p:nvPr>
        </p:nvSpPr>
        <p:spPr>
          <a:xfrm>
            <a:off x="1763475" y="1905839"/>
            <a:ext cx="5617050" cy="11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đọc lại bài viết đã chuẩn bị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ra định hướng cá nhân để chuẩn bị cho bài nói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Google Shape;1197;p71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4751340" y="1718678"/>
            <a:ext cx="884352" cy="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71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2891701" y="3570935"/>
            <a:ext cx="884352" cy="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71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1071065" y="1718678"/>
            <a:ext cx="884352" cy="8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71"/>
          <p:cNvSpPr txBox="1">
            <a:spLocks noGrp="1"/>
          </p:cNvSpPr>
          <p:nvPr>
            <p:ph type="title"/>
          </p:nvPr>
        </p:nvSpPr>
        <p:spPr>
          <a:xfrm>
            <a:off x="1962125" y="1595074"/>
            <a:ext cx="24105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endParaRPr dirty="0"/>
          </a:p>
        </p:txBody>
      </p:sp>
      <p:sp>
        <p:nvSpPr>
          <p:cNvPr id="1202" name="Google Shape;1202;p71"/>
          <p:cNvSpPr txBox="1">
            <a:spLocks noGrp="1"/>
          </p:cNvSpPr>
          <p:nvPr>
            <p:ph type="title" idx="2"/>
          </p:nvPr>
        </p:nvSpPr>
        <p:spPr>
          <a:xfrm>
            <a:off x="1115289" y="1780536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203" name="Google Shape;1203;p71"/>
          <p:cNvSpPr txBox="1">
            <a:spLocks noGrp="1"/>
          </p:cNvSpPr>
          <p:nvPr>
            <p:ph type="subTitle" idx="1"/>
          </p:nvPr>
        </p:nvSpPr>
        <p:spPr>
          <a:xfrm>
            <a:off x="1962136" y="2025443"/>
            <a:ext cx="2675177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bước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kiến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đánh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giá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bình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luận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vấn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xã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hội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 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sp>
        <p:nvSpPr>
          <p:cNvPr id="1204" name="Google Shape;1204;p71"/>
          <p:cNvSpPr txBox="1">
            <a:spLocks noGrp="1"/>
          </p:cNvSpPr>
          <p:nvPr>
            <p:ph type="title" idx="3"/>
          </p:nvPr>
        </p:nvSpPr>
        <p:spPr>
          <a:xfrm>
            <a:off x="5633015" y="1595034"/>
            <a:ext cx="2572092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Học sinh trình bày</a:t>
            </a:r>
            <a:endParaRPr dirty="0"/>
          </a:p>
        </p:txBody>
      </p:sp>
      <p:sp>
        <p:nvSpPr>
          <p:cNvPr id="1205" name="Google Shape;1205;p71"/>
          <p:cNvSpPr txBox="1">
            <a:spLocks noGrp="1"/>
          </p:cNvSpPr>
          <p:nvPr>
            <p:ph type="title" idx="4"/>
          </p:nvPr>
        </p:nvSpPr>
        <p:spPr>
          <a:xfrm>
            <a:off x="4786214" y="1780536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206" name="Google Shape;1206;p71"/>
          <p:cNvSpPr txBox="1">
            <a:spLocks noGrp="1"/>
          </p:cNvSpPr>
          <p:nvPr>
            <p:ph type="subTitle" idx="5"/>
          </p:nvPr>
        </p:nvSpPr>
        <p:spPr>
          <a:xfrm>
            <a:off x="5633013" y="2025393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dirty="0"/>
          </a:p>
        </p:txBody>
      </p:sp>
      <p:sp>
        <p:nvSpPr>
          <p:cNvPr id="1207" name="Google Shape;1207;p71"/>
          <p:cNvSpPr txBox="1">
            <a:spLocks noGrp="1"/>
          </p:cNvSpPr>
          <p:nvPr>
            <p:ph type="title" idx="6"/>
          </p:nvPr>
        </p:nvSpPr>
        <p:spPr>
          <a:xfrm>
            <a:off x="3782760" y="3454656"/>
            <a:ext cx="2675189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Học sinh vận dụng</a:t>
            </a:r>
            <a:endParaRPr dirty="0"/>
          </a:p>
        </p:txBody>
      </p:sp>
      <p:sp>
        <p:nvSpPr>
          <p:cNvPr id="1208" name="Google Shape;1208;p71"/>
          <p:cNvSpPr txBox="1">
            <a:spLocks noGrp="1"/>
          </p:cNvSpPr>
          <p:nvPr>
            <p:ph type="title" idx="7"/>
          </p:nvPr>
        </p:nvSpPr>
        <p:spPr>
          <a:xfrm>
            <a:off x="2935925" y="3635818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209" name="Google Shape;1209;p71"/>
          <p:cNvSpPr txBox="1">
            <a:spLocks noGrp="1"/>
          </p:cNvSpPr>
          <p:nvPr>
            <p:ph type="subTitle" idx="8"/>
          </p:nvPr>
        </p:nvSpPr>
        <p:spPr>
          <a:xfrm>
            <a:off x="3782760" y="3810437"/>
            <a:ext cx="3263006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lực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ngôn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ngữ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nghe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3" name="Google Shape;1213;p71"/>
          <p:cNvSpPr txBox="1">
            <a:spLocks noGrp="1"/>
          </p:cNvSpPr>
          <p:nvPr>
            <p:ph type="title" idx="15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MỤC TIÊU BÀI HỌC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" grpId="0"/>
      <p:bldP spid="1202" grpId="0"/>
      <p:bldP spid="1203" grpId="0" build="p"/>
      <p:bldP spid="1204" grpId="0"/>
      <p:bldP spid="1205" grpId="0"/>
      <p:bldP spid="1206" grpId="0" build="p"/>
      <p:bldP spid="1207" grpId="0"/>
      <p:bldP spid="1208" grpId="0"/>
      <p:bldP spid="120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73"/>
          <p:cNvSpPr txBox="1">
            <a:spLocks noGrp="1"/>
          </p:cNvSpPr>
          <p:nvPr>
            <p:ph type="title"/>
          </p:nvPr>
        </p:nvSpPr>
        <p:spPr>
          <a:xfrm>
            <a:off x="1983900" y="1046076"/>
            <a:ext cx="51762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NHIỆM VỤ</a:t>
            </a:r>
            <a:endParaRPr dirty="0"/>
          </a:p>
        </p:txBody>
      </p:sp>
      <p:sp>
        <p:nvSpPr>
          <p:cNvPr id="1248" name="Google Shape;1248;p73"/>
          <p:cNvSpPr txBox="1">
            <a:spLocks noGrp="1"/>
          </p:cNvSpPr>
          <p:nvPr>
            <p:ph type="subTitle" idx="1"/>
          </p:nvPr>
        </p:nvSpPr>
        <p:spPr>
          <a:xfrm>
            <a:off x="1698160" y="1881346"/>
            <a:ext cx="6596753" cy="11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Giáo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thật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kĩ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chuẩn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bị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 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ghi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chép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suy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nghĩ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thân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lập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dàn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endParaRPr lang="en-US" sz="18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2002206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7" name="Google Shape;1297;p81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812944" y="1582099"/>
            <a:ext cx="884352" cy="800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8" name="Google Shape;1298;p81"/>
          <p:cNvGrpSpPr/>
          <p:nvPr/>
        </p:nvGrpSpPr>
        <p:grpSpPr>
          <a:xfrm>
            <a:off x="1108892" y="1781817"/>
            <a:ext cx="356343" cy="356757"/>
            <a:chOff x="1323901" y="3807173"/>
            <a:chExt cx="356343" cy="356757"/>
          </a:xfrm>
        </p:grpSpPr>
        <p:sp>
          <p:nvSpPr>
            <p:cNvPr id="1299" name="Google Shape;1299;p81"/>
            <p:cNvSpPr/>
            <p:nvPr/>
          </p:nvSpPr>
          <p:spPr>
            <a:xfrm>
              <a:off x="1478760" y="4058242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cubicBezTo>
                    <a:pt x="1" y="1"/>
                    <a:pt x="1" y="1"/>
                    <a:pt x="13" y="1"/>
                  </a:cubicBezTo>
                  <a:cubicBezTo>
                    <a:pt x="1" y="1"/>
                    <a:pt x="1" y="1"/>
                    <a:pt x="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81"/>
            <p:cNvSpPr/>
            <p:nvPr/>
          </p:nvSpPr>
          <p:spPr>
            <a:xfrm>
              <a:off x="1323901" y="3807173"/>
              <a:ext cx="356343" cy="356757"/>
            </a:xfrm>
            <a:custGeom>
              <a:avLst/>
              <a:gdLst/>
              <a:ahLst/>
              <a:cxnLst/>
              <a:rect l="l" t="t" r="r" b="b"/>
              <a:pathLst>
                <a:path w="11204" h="11217" extrusionOk="0">
                  <a:moveTo>
                    <a:pt x="786" y="1"/>
                  </a:moveTo>
                  <a:cubicBezTo>
                    <a:pt x="357" y="1"/>
                    <a:pt x="0" y="358"/>
                    <a:pt x="0" y="799"/>
                  </a:cubicBezTo>
                  <a:lnTo>
                    <a:pt x="0" y="9050"/>
                  </a:lnTo>
                  <a:lnTo>
                    <a:pt x="0" y="9550"/>
                  </a:lnTo>
                  <a:cubicBezTo>
                    <a:pt x="0" y="10467"/>
                    <a:pt x="738" y="11217"/>
                    <a:pt x="1667" y="11217"/>
                  </a:cubicBezTo>
                  <a:lnTo>
                    <a:pt x="10418" y="11217"/>
                  </a:lnTo>
                  <a:cubicBezTo>
                    <a:pt x="10847" y="11217"/>
                    <a:pt x="11204" y="10859"/>
                    <a:pt x="11204" y="10419"/>
                  </a:cubicBezTo>
                  <a:lnTo>
                    <a:pt x="11204" y="10014"/>
                  </a:lnTo>
                  <a:cubicBezTo>
                    <a:pt x="11204" y="9919"/>
                    <a:pt x="11132" y="9847"/>
                    <a:pt x="11037" y="9847"/>
                  </a:cubicBezTo>
                  <a:cubicBezTo>
                    <a:pt x="10954" y="9847"/>
                    <a:pt x="10882" y="9919"/>
                    <a:pt x="10882" y="10014"/>
                  </a:cubicBezTo>
                  <a:lnTo>
                    <a:pt x="10882" y="10419"/>
                  </a:lnTo>
                  <a:cubicBezTo>
                    <a:pt x="10882" y="10681"/>
                    <a:pt x="10668" y="10883"/>
                    <a:pt x="10418" y="10883"/>
                  </a:cubicBezTo>
                  <a:lnTo>
                    <a:pt x="3155" y="10883"/>
                  </a:lnTo>
                  <a:cubicBezTo>
                    <a:pt x="3274" y="10800"/>
                    <a:pt x="3381" y="10693"/>
                    <a:pt x="3465" y="10574"/>
                  </a:cubicBezTo>
                  <a:lnTo>
                    <a:pt x="3762" y="10407"/>
                  </a:lnTo>
                  <a:cubicBezTo>
                    <a:pt x="3834" y="10478"/>
                    <a:pt x="3941" y="10514"/>
                    <a:pt x="4048" y="10514"/>
                  </a:cubicBezTo>
                  <a:lnTo>
                    <a:pt x="4584" y="10514"/>
                  </a:lnTo>
                  <a:cubicBezTo>
                    <a:pt x="4667" y="10514"/>
                    <a:pt x="4751" y="10443"/>
                    <a:pt x="4751" y="10347"/>
                  </a:cubicBezTo>
                  <a:cubicBezTo>
                    <a:pt x="4751" y="10264"/>
                    <a:pt x="4667" y="10181"/>
                    <a:pt x="4584" y="10181"/>
                  </a:cubicBezTo>
                  <a:lnTo>
                    <a:pt x="4155" y="10181"/>
                  </a:lnTo>
                  <a:lnTo>
                    <a:pt x="4774" y="9824"/>
                  </a:lnTo>
                  <a:lnTo>
                    <a:pt x="4774" y="9943"/>
                  </a:lnTo>
                  <a:cubicBezTo>
                    <a:pt x="4774" y="10038"/>
                    <a:pt x="4846" y="10109"/>
                    <a:pt x="4941" y="10109"/>
                  </a:cubicBezTo>
                  <a:cubicBezTo>
                    <a:pt x="5024" y="10109"/>
                    <a:pt x="5108" y="10038"/>
                    <a:pt x="5108" y="9943"/>
                  </a:cubicBezTo>
                  <a:lnTo>
                    <a:pt x="5108" y="9597"/>
                  </a:lnTo>
                  <a:lnTo>
                    <a:pt x="5536" y="9335"/>
                  </a:lnTo>
                  <a:lnTo>
                    <a:pt x="5536" y="9383"/>
                  </a:lnTo>
                  <a:cubicBezTo>
                    <a:pt x="5536" y="9478"/>
                    <a:pt x="5608" y="9550"/>
                    <a:pt x="5703" y="9550"/>
                  </a:cubicBezTo>
                  <a:cubicBezTo>
                    <a:pt x="5786" y="9550"/>
                    <a:pt x="5858" y="9478"/>
                    <a:pt x="5858" y="9383"/>
                  </a:cubicBezTo>
                  <a:lnTo>
                    <a:pt x="5858" y="9157"/>
                  </a:lnTo>
                  <a:lnTo>
                    <a:pt x="6251" y="8931"/>
                  </a:lnTo>
                  <a:lnTo>
                    <a:pt x="6251" y="10074"/>
                  </a:lnTo>
                  <a:cubicBezTo>
                    <a:pt x="6251" y="10312"/>
                    <a:pt x="6441" y="10478"/>
                    <a:pt x="6668" y="10478"/>
                  </a:cubicBezTo>
                  <a:lnTo>
                    <a:pt x="7203" y="10478"/>
                  </a:lnTo>
                  <a:cubicBezTo>
                    <a:pt x="7299" y="10478"/>
                    <a:pt x="7370" y="10407"/>
                    <a:pt x="7370" y="10324"/>
                  </a:cubicBezTo>
                  <a:cubicBezTo>
                    <a:pt x="7370" y="10228"/>
                    <a:pt x="7299" y="10157"/>
                    <a:pt x="7203" y="10157"/>
                  </a:cubicBezTo>
                  <a:lnTo>
                    <a:pt x="6668" y="10157"/>
                  </a:lnTo>
                  <a:cubicBezTo>
                    <a:pt x="6620" y="10157"/>
                    <a:pt x="6572" y="10109"/>
                    <a:pt x="6572" y="10062"/>
                  </a:cubicBezTo>
                  <a:lnTo>
                    <a:pt x="6572" y="8740"/>
                  </a:lnTo>
                  <a:lnTo>
                    <a:pt x="7156" y="8395"/>
                  </a:lnTo>
                  <a:lnTo>
                    <a:pt x="7310" y="8395"/>
                  </a:lnTo>
                  <a:cubicBezTo>
                    <a:pt x="7346" y="8395"/>
                    <a:pt x="7394" y="8442"/>
                    <a:pt x="7394" y="8490"/>
                  </a:cubicBezTo>
                  <a:lnTo>
                    <a:pt x="7394" y="9907"/>
                  </a:lnTo>
                  <a:cubicBezTo>
                    <a:pt x="7394" y="9990"/>
                    <a:pt x="7465" y="10074"/>
                    <a:pt x="7560" y="10074"/>
                  </a:cubicBezTo>
                  <a:cubicBezTo>
                    <a:pt x="7656" y="10074"/>
                    <a:pt x="7727" y="9990"/>
                    <a:pt x="7727" y="9907"/>
                  </a:cubicBezTo>
                  <a:lnTo>
                    <a:pt x="7727" y="8490"/>
                  </a:lnTo>
                  <a:cubicBezTo>
                    <a:pt x="7727" y="8359"/>
                    <a:pt x="7668" y="8240"/>
                    <a:pt x="7572" y="8157"/>
                  </a:cubicBezTo>
                  <a:lnTo>
                    <a:pt x="8382" y="7704"/>
                  </a:lnTo>
                  <a:lnTo>
                    <a:pt x="10406" y="7704"/>
                  </a:lnTo>
                  <a:cubicBezTo>
                    <a:pt x="10656" y="7704"/>
                    <a:pt x="10870" y="7907"/>
                    <a:pt x="10870" y="8157"/>
                  </a:cubicBezTo>
                  <a:lnTo>
                    <a:pt x="10870" y="9324"/>
                  </a:lnTo>
                  <a:cubicBezTo>
                    <a:pt x="10787" y="9419"/>
                    <a:pt x="10870" y="9490"/>
                    <a:pt x="10966" y="9490"/>
                  </a:cubicBezTo>
                  <a:cubicBezTo>
                    <a:pt x="11061" y="9490"/>
                    <a:pt x="11132" y="9419"/>
                    <a:pt x="11132" y="9324"/>
                  </a:cubicBezTo>
                  <a:lnTo>
                    <a:pt x="11132" y="8169"/>
                  </a:lnTo>
                  <a:cubicBezTo>
                    <a:pt x="11132" y="7728"/>
                    <a:pt x="10775" y="7371"/>
                    <a:pt x="10347" y="7371"/>
                  </a:cubicBezTo>
                  <a:lnTo>
                    <a:pt x="8906" y="7371"/>
                  </a:lnTo>
                  <a:lnTo>
                    <a:pt x="10251" y="6597"/>
                  </a:lnTo>
                  <a:cubicBezTo>
                    <a:pt x="10632" y="6383"/>
                    <a:pt x="10763" y="5906"/>
                    <a:pt x="10537" y="5525"/>
                  </a:cubicBezTo>
                  <a:lnTo>
                    <a:pt x="10335" y="5168"/>
                  </a:lnTo>
                  <a:cubicBezTo>
                    <a:pt x="10302" y="5119"/>
                    <a:pt x="10241" y="5087"/>
                    <a:pt x="10183" y="5087"/>
                  </a:cubicBezTo>
                  <a:cubicBezTo>
                    <a:pt x="10157" y="5087"/>
                    <a:pt x="10131" y="5094"/>
                    <a:pt x="10108" y="5109"/>
                  </a:cubicBezTo>
                  <a:cubicBezTo>
                    <a:pt x="10037" y="5156"/>
                    <a:pt x="10001" y="5264"/>
                    <a:pt x="10049" y="5335"/>
                  </a:cubicBezTo>
                  <a:lnTo>
                    <a:pt x="10251" y="5692"/>
                  </a:lnTo>
                  <a:cubicBezTo>
                    <a:pt x="10370" y="5918"/>
                    <a:pt x="10299" y="6180"/>
                    <a:pt x="10097" y="6323"/>
                  </a:cubicBezTo>
                  <a:cubicBezTo>
                    <a:pt x="6620" y="8312"/>
                    <a:pt x="7501" y="7811"/>
                    <a:pt x="7025" y="8085"/>
                  </a:cubicBezTo>
                  <a:cubicBezTo>
                    <a:pt x="5120" y="9193"/>
                    <a:pt x="7060" y="8073"/>
                    <a:pt x="3691" y="10014"/>
                  </a:cubicBezTo>
                  <a:cubicBezTo>
                    <a:pt x="3691" y="9990"/>
                    <a:pt x="3703" y="9978"/>
                    <a:pt x="3703" y="9966"/>
                  </a:cubicBezTo>
                  <a:lnTo>
                    <a:pt x="4120" y="9240"/>
                  </a:lnTo>
                  <a:cubicBezTo>
                    <a:pt x="4138" y="9242"/>
                    <a:pt x="4155" y="9243"/>
                    <a:pt x="4172" y="9243"/>
                  </a:cubicBezTo>
                  <a:cubicBezTo>
                    <a:pt x="4364" y="9243"/>
                    <a:pt x="4474" y="9123"/>
                    <a:pt x="4715" y="9002"/>
                  </a:cubicBezTo>
                  <a:lnTo>
                    <a:pt x="4870" y="8907"/>
                  </a:lnTo>
                  <a:cubicBezTo>
                    <a:pt x="4941" y="8859"/>
                    <a:pt x="4977" y="8764"/>
                    <a:pt x="4929" y="8681"/>
                  </a:cubicBezTo>
                  <a:cubicBezTo>
                    <a:pt x="4893" y="8627"/>
                    <a:pt x="4838" y="8600"/>
                    <a:pt x="4777" y="8600"/>
                  </a:cubicBezTo>
                  <a:cubicBezTo>
                    <a:pt x="4757" y="8600"/>
                    <a:pt x="4736" y="8603"/>
                    <a:pt x="4715" y="8609"/>
                  </a:cubicBezTo>
                  <a:cubicBezTo>
                    <a:pt x="4703" y="8609"/>
                    <a:pt x="4715" y="8609"/>
                    <a:pt x="4382" y="8800"/>
                  </a:cubicBezTo>
                  <a:lnTo>
                    <a:pt x="4703" y="8240"/>
                  </a:lnTo>
                  <a:lnTo>
                    <a:pt x="4751" y="8300"/>
                  </a:lnTo>
                  <a:cubicBezTo>
                    <a:pt x="4782" y="8356"/>
                    <a:pt x="4837" y="8386"/>
                    <a:pt x="4893" y="8386"/>
                  </a:cubicBezTo>
                  <a:cubicBezTo>
                    <a:pt x="4944" y="8386"/>
                    <a:pt x="4997" y="8362"/>
                    <a:pt x="5036" y="8312"/>
                  </a:cubicBezTo>
                  <a:cubicBezTo>
                    <a:pt x="5072" y="8264"/>
                    <a:pt x="5072" y="8192"/>
                    <a:pt x="5048" y="8133"/>
                  </a:cubicBezTo>
                  <a:lnTo>
                    <a:pt x="4917" y="7895"/>
                  </a:lnTo>
                  <a:cubicBezTo>
                    <a:pt x="4929" y="7859"/>
                    <a:pt x="4977" y="7776"/>
                    <a:pt x="5155" y="7478"/>
                  </a:cubicBezTo>
                  <a:cubicBezTo>
                    <a:pt x="5180" y="7527"/>
                    <a:pt x="5238" y="7559"/>
                    <a:pt x="5295" y="7559"/>
                  </a:cubicBezTo>
                  <a:cubicBezTo>
                    <a:pt x="5321" y="7559"/>
                    <a:pt x="5347" y="7553"/>
                    <a:pt x="5370" y="7538"/>
                  </a:cubicBezTo>
                  <a:cubicBezTo>
                    <a:pt x="5453" y="7490"/>
                    <a:pt x="5477" y="7395"/>
                    <a:pt x="5429" y="7311"/>
                  </a:cubicBezTo>
                  <a:lnTo>
                    <a:pt x="5346" y="7145"/>
                  </a:lnTo>
                  <a:lnTo>
                    <a:pt x="5572" y="6764"/>
                  </a:lnTo>
                  <a:cubicBezTo>
                    <a:pt x="6094" y="7677"/>
                    <a:pt x="6119" y="7717"/>
                    <a:pt x="6120" y="7717"/>
                  </a:cubicBezTo>
                  <a:cubicBezTo>
                    <a:pt x="6120" y="7717"/>
                    <a:pt x="6120" y="7716"/>
                    <a:pt x="6120" y="7716"/>
                  </a:cubicBezTo>
                  <a:lnTo>
                    <a:pt x="6120" y="7716"/>
                  </a:lnTo>
                  <a:cubicBezTo>
                    <a:pt x="6199" y="7843"/>
                    <a:pt x="6337" y="7917"/>
                    <a:pt x="6476" y="7917"/>
                  </a:cubicBezTo>
                  <a:cubicBezTo>
                    <a:pt x="6546" y="7917"/>
                    <a:pt x="6616" y="7899"/>
                    <a:pt x="6679" y="7859"/>
                  </a:cubicBezTo>
                  <a:cubicBezTo>
                    <a:pt x="6715" y="7847"/>
                    <a:pt x="6798" y="7788"/>
                    <a:pt x="7144" y="7597"/>
                  </a:cubicBezTo>
                  <a:cubicBezTo>
                    <a:pt x="7215" y="7550"/>
                    <a:pt x="7251" y="7466"/>
                    <a:pt x="7215" y="7395"/>
                  </a:cubicBezTo>
                  <a:cubicBezTo>
                    <a:pt x="7198" y="7327"/>
                    <a:pt x="7134" y="7296"/>
                    <a:pt x="7063" y="7296"/>
                  </a:cubicBezTo>
                  <a:cubicBezTo>
                    <a:pt x="7035" y="7296"/>
                    <a:pt x="7005" y="7301"/>
                    <a:pt x="6977" y="7311"/>
                  </a:cubicBezTo>
                  <a:lnTo>
                    <a:pt x="6846" y="7395"/>
                  </a:lnTo>
                  <a:cubicBezTo>
                    <a:pt x="6489" y="7585"/>
                    <a:pt x="6501" y="7597"/>
                    <a:pt x="6465" y="7597"/>
                  </a:cubicBezTo>
                  <a:cubicBezTo>
                    <a:pt x="6370" y="7597"/>
                    <a:pt x="6429" y="7597"/>
                    <a:pt x="5751" y="6442"/>
                  </a:cubicBezTo>
                  <a:lnTo>
                    <a:pt x="6120" y="5787"/>
                  </a:lnTo>
                  <a:cubicBezTo>
                    <a:pt x="6179" y="5752"/>
                    <a:pt x="6191" y="5728"/>
                    <a:pt x="6239" y="5728"/>
                  </a:cubicBezTo>
                  <a:cubicBezTo>
                    <a:pt x="6263" y="5728"/>
                    <a:pt x="6298" y="5740"/>
                    <a:pt x="6310" y="5764"/>
                  </a:cubicBezTo>
                  <a:lnTo>
                    <a:pt x="7025" y="6990"/>
                  </a:lnTo>
                  <a:cubicBezTo>
                    <a:pt x="7057" y="7039"/>
                    <a:pt x="7118" y="7071"/>
                    <a:pt x="7176" y="7071"/>
                  </a:cubicBezTo>
                  <a:cubicBezTo>
                    <a:pt x="7203" y="7071"/>
                    <a:pt x="7228" y="7064"/>
                    <a:pt x="7251" y="7049"/>
                  </a:cubicBezTo>
                  <a:cubicBezTo>
                    <a:pt x="7322" y="7002"/>
                    <a:pt x="7358" y="6895"/>
                    <a:pt x="7310" y="6823"/>
                  </a:cubicBezTo>
                  <a:lnTo>
                    <a:pt x="6596" y="5609"/>
                  </a:lnTo>
                  <a:cubicBezTo>
                    <a:pt x="6537" y="5502"/>
                    <a:pt x="6441" y="5442"/>
                    <a:pt x="6322" y="5406"/>
                  </a:cubicBezTo>
                  <a:lnTo>
                    <a:pt x="6822" y="4573"/>
                  </a:lnTo>
                  <a:cubicBezTo>
                    <a:pt x="8573" y="3573"/>
                    <a:pt x="8525" y="3537"/>
                    <a:pt x="8739" y="3537"/>
                  </a:cubicBezTo>
                  <a:cubicBezTo>
                    <a:pt x="8906" y="3537"/>
                    <a:pt x="9049" y="3620"/>
                    <a:pt x="9144" y="3763"/>
                  </a:cubicBezTo>
                  <a:lnTo>
                    <a:pt x="9716" y="4763"/>
                  </a:lnTo>
                  <a:cubicBezTo>
                    <a:pt x="9747" y="4818"/>
                    <a:pt x="9804" y="4847"/>
                    <a:pt x="9859" y="4847"/>
                  </a:cubicBezTo>
                  <a:cubicBezTo>
                    <a:pt x="9888" y="4847"/>
                    <a:pt x="9917" y="4839"/>
                    <a:pt x="9942" y="4823"/>
                  </a:cubicBezTo>
                  <a:cubicBezTo>
                    <a:pt x="10013" y="4787"/>
                    <a:pt x="10049" y="4680"/>
                    <a:pt x="10001" y="4609"/>
                  </a:cubicBezTo>
                  <a:lnTo>
                    <a:pt x="9418" y="3597"/>
                  </a:lnTo>
                  <a:cubicBezTo>
                    <a:pt x="9282" y="3348"/>
                    <a:pt x="9011" y="3202"/>
                    <a:pt x="8736" y="3202"/>
                  </a:cubicBezTo>
                  <a:cubicBezTo>
                    <a:pt x="8602" y="3202"/>
                    <a:pt x="8467" y="3237"/>
                    <a:pt x="8346" y="3311"/>
                  </a:cubicBezTo>
                  <a:lnTo>
                    <a:pt x="7144" y="4013"/>
                  </a:lnTo>
                  <a:lnTo>
                    <a:pt x="7846" y="2811"/>
                  </a:lnTo>
                  <a:cubicBezTo>
                    <a:pt x="7918" y="2692"/>
                    <a:pt x="7941" y="2549"/>
                    <a:pt x="7941" y="2418"/>
                  </a:cubicBezTo>
                  <a:cubicBezTo>
                    <a:pt x="7941" y="2132"/>
                    <a:pt x="7799" y="1870"/>
                    <a:pt x="7560" y="1739"/>
                  </a:cubicBezTo>
                  <a:lnTo>
                    <a:pt x="7203" y="1525"/>
                  </a:lnTo>
                  <a:cubicBezTo>
                    <a:pt x="7181" y="1510"/>
                    <a:pt x="7155" y="1503"/>
                    <a:pt x="7128" y="1503"/>
                  </a:cubicBezTo>
                  <a:cubicBezTo>
                    <a:pt x="7070" y="1503"/>
                    <a:pt x="7010" y="1535"/>
                    <a:pt x="6977" y="1584"/>
                  </a:cubicBezTo>
                  <a:cubicBezTo>
                    <a:pt x="6929" y="1656"/>
                    <a:pt x="6965" y="1763"/>
                    <a:pt x="7037" y="1811"/>
                  </a:cubicBezTo>
                  <a:lnTo>
                    <a:pt x="7394" y="2013"/>
                  </a:lnTo>
                  <a:cubicBezTo>
                    <a:pt x="7608" y="2132"/>
                    <a:pt x="7691" y="2418"/>
                    <a:pt x="7560" y="2644"/>
                  </a:cubicBezTo>
                  <a:lnTo>
                    <a:pt x="6572" y="4335"/>
                  </a:lnTo>
                  <a:lnTo>
                    <a:pt x="6251" y="4918"/>
                  </a:lnTo>
                  <a:lnTo>
                    <a:pt x="5882" y="5561"/>
                  </a:lnTo>
                  <a:lnTo>
                    <a:pt x="5358" y="6454"/>
                  </a:lnTo>
                  <a:cubicBezTo>
                    <a:pt x="5024" y="7002"/>
                    <a:pt x="4751" y="7490"/>
                    <a:pt x="4036" y="8752"/>
                  </a:cubicBezTo>
                  <a:cubicBezTo>
                    <a:pt x="3953" y="8871"/>
                    <a:pt x="3917" y="8966"/>
                    <a:pt x="3881" y="9014"/>
                  </a:cubicBezTo>
                  <a:cubicBezTo>
                    <a:pt x="3884" y="9010"/>
                    <a:pt x="3885" y="9007"/>
                    <a:pt x="3884" y="9007"/>
                  </a:cubicBezTo>
                  <a:lnTo>
                    <a:pt x="3884" y="9007"/>
                  </a:lnTo>
                  <a:cubicBezTo>
                    <a:pt x="3882" y="9007"/>
                    <a:pt x="3851" y="9059"/>
                    <a:pt x="3762" y="9216"/>
                  </a:cubicBezTo>
                  <a:lnTo>
                    <a:pt x="3762" y="8192"/>
                  </a:lnTo>
                  <a:cubicBezTo>
                    <a:pt x="4048" y="8145"/>
                    <a:pt x="4096" y="7895"/>
                    <a:pt x="4191" y="7740"/>
                  </a:cubicBezTo>
                  <a:cubicBezTo>
                    <a:pt x="4191" y="7728"/>
                    <a:pt x="4227" y="7692"/>
                    <a:pt x="4310" y="7538"/>
                  </a:cubicBezTo>
                  <a:cubicBezTo>
                    <a:pt x="4370" y="7430"/>
                    <a:pt x="4310" y="7311"/>
                    <a:pt x="4191" y="7288"/>
                  </a:cubicBezTo>
                  <a:cubicBezTo>
                    <a:pt x="4178" y="7282"/>
                    <a:pt x="4165" y="7280"/>
                    <a:pt x="4152" y="7280"/>
                  </a:cubicBezTo>
                  <a:cubicBezTo>
                    <a:pt x="4103" y="7280"/>
                    <a:pt x="4055" y="7312"/>
                    <a:pt x="4036" y="7359"/>
                  </a:cubicBezTo>
                  <a:cubicBezTo>
                    <a:pt x="4037" y="7358"/>
                    <a:pt x="4037" y="7357"/>
                    <a:pt x="4036" y="7357"/>
                  </a:cubicBezTo>
                  <a:cubicBezTo>
                    <a:pt x="4029" y="7357"/>
                    <a:pt x="3762" y="7824"/>
                    <a:pt x="3762" y="7835"/>
                  </a:cubicBezTo>
                  <a:lnTo>
                    <a:pt x="3762" y="6990"/>
                  </a:lnTo>
                  <a:lnTo>
                    <a:pt x="3917" y="7073"/>
                  </a:lnTo>
                  <a:cubicBezTo>
                    <a:pt x="3942" y="7090"/>
                    <a:pt x="3970" y="7098"/>
                    <a:pt x="3999" y="7098"/>
                  </a:cubicBezTo>
                  <a:cubicBezTo>
                    <a:pt x="4054" y="7098"/>
                    <a:pt x="4108" y="7068"/>
                    <a:pt x="4131" y="7014"/>
                  </a:cubicBezTo>
                  <a:cubicBezTo>
                    <a:pt x="4179" y="6942"/>
                    <a:pt x="4155" y="6835"/>
                    <a:pt x="4072" y="6799"/>
                  </a:cubicBezTo>
                  <a:lnTo>
                    <a:pt x="3762" y="6609"/>
                  </a:lnTo>
                  <a:lnTo>
                    <a:pt x="3762" y="6121"/>
                  </a:lnTo>
                  <a:cubicBezTo>
                    <a:pt x="3834" y="6156"/>
                    <a:pt x="3870" y="6204"/>
                    <a:pt x="3941" y="6204"/>
                  </a:cubicBezTo>
                  <a:cubicBezTo>
                    <a:pt x="4108" y="6204"/>
                    <a:pt x="4167" y="5978"/>
                    <a:pt x="4036" y="5883"/>
                  </a:cubicBezTo>
                  <a:cubicBezTo>
                    <a:pt x="3858" y="5775"/>
                    <a:pt x="3798" y="5752"/>
                    <a:pt x="3774" y="5740"/>
                  </a:cubicBezTo>
                  <a:lnTo>
                    <a:pt x="3774" y="5287"/>
                  </a:lnTo>
                  <a:cubicBezTo>
                    <a:pt x="4905" y="5942"/>
                    <a:pt x="4882" y="5942"/>
                    <a:pt x="5024" y="5942"/>
                  </a:cubicBezTo>
                  <a:cubicBezTo>
                    <a:pt x="5179" y="5942"/>
                    <a:pt x="5310" y="5871"/>
                    <a:pt x="5382" y="5740"/>
                  </a:cubicBezTo>
                  <a:cubicBezTo>
                    <a:pt x="5405" y="5704"/>
                    <a:pt x="5465" y="5621"/>
                    <a:pt x="5655" y="5275"/>
                  </a:cubicBezTo>
                  <a:cubicBezTo>
                    <a:pt x="5724" y="5161"/>
                    <a:pt x="5617" y="5025"/>
                    <a:pt x="5492" y="5025"/>
                  </a:cubicBezTo>
                  <a:cubicBezTo>
                    <a:pt x="5487" y="5025"/>
                    <a:pt x="5482" y="5025"/>
                    <a:pt x="5477" y="5025"/>
                  </a:cubicBezTo>
                  <a:cubicBezTo>
                    <a:pt x="5477" y="5025"/>
                    <a:pt x="5405" y="5037"/>
                    <a:pt x="5358" y="5097"/>
                  </a:cubicBezTo>
                  <a:lnTo>
                    <a:pt x="5084" y="5561"/>
                  </a:lnTo>
                  <a:cubicBezTo>
                    <a:pt x="5068" y="5584"/>
                    <a:pt x="5043" y="5603"/>
                    <a:pt x="5014" y="5603"/>
                  </a:cubicBezTo>
                  <a:cubicBezTo>
                    <a:pt x="4998" y="5603"/>
                    <a:pt x="4982" y="5597"/>
                    <a:pt x="4965" y="5585"/>
                  </a:cubicBezTo>
                  <a:cubicBezTo>
                    <a:pt x="3977" y="5013"/>
                    <a:pt x="3798" y="4906"/>
                    <a:pt x="3762" y="4883"/>
                  </a:cubicBezTo>
                  <a:lnTo>
                    <a:pt x="3762" y="4335"/>
                  </a:lnTo>
                  <a:cubicBezTo>
                    <a:pt x="3881" y="4156"/>
                    <a:pt x="3881" y="4073"/>
                    <a:pt x="3977" y="4073"/>
                  </a:cubicBezTo>
                  <a:cubicBezTo>
                    <a:pt x="3979" y="4073"/>
                    <a:pt x="3981" y="4073"/>
                    <a:pt x="3982" y="4073"/>
                  </a:cubicBezTo>
                  <a:cubicBezTo>
                    <a:pt x="4010" y="4073"/>
                    <a:pt x="4031" y="4094"/>
                    <a:pt x="5239" y="4787"/>
                  </a:cubicBezTo>
                  <a:cubicBezTo>
                    <a:pt x="5261" y="4798"/>
                    <a:pt x="5286" y="4804"/>
                    <a:pt x="5313" y="4804"/>
                  </a:cubicBezTo>
                  <a:cubicBezTo>
                    <a:pt x="5371" y="4804"/>
                    <a:pt x="5432" y="4777"/>
                    <a:pt x="5465" y="4728"/>
                  </a:cubicBezTo>
                  <a:cubicBezTo>
                    <a:pt x="5501" y="4644"/>
                    <a:pt x="5477" y="4549"/>
                    <a:pt x="5405" y="4502"/>
                  </a:cubicBezTo>
                  <a:lnTo>
                    <a:pt x="4179" y="3787"/>
                  </a:lnTo>
                  <a:cubicBezTo>
                    <a:pt x="4120" y="3751"/>
                    <a:pt x="4048" y="3728"/>
                    <a:pt x="3977" y="3728"/>
                  </a:cubicBezTo>
                  <a:cubicBezTo>
                    <a:pt x="3893" y="3728"/>
                    <a:pt x="3822" y="3740"/>
                    <a:pt x="3762" y="3787"/>
                  </a:cubicBezTo>
                  <a:lnTo>
                    <a:pt x="3762" y="2894"/>
                  </a:lnTo>
                  <a:lnTo>
                    <a:pt x="4834" y="1049"/>
                  </a:lnTo>
                  <a:cubicBezTo>
                    <a:pt x="4915" y="910"/>
                    <a:pt x="5075" y="822"/>
                    <a:pt x="5240" y="822"/>
                  </a:cubicBezTo>
                  <a:cubicBezTo>
                    <a:pt x="5316" y="822"/>
                    <a:pt x="5394" y="841"/>
                    <a:pt x="5465" y="882"/>
                  </a:cubicBezTo>
                  <a:lnTo>
                    <a:pt x="6477" y="1465"/>
                  </a:lnTo>
                  <a:cubicBezTo>
                    <a:pt x="6499" y="1480"/>
                    <a:pt x="6525" y="1487"/>
                    <a:pt x="6552" y="1487"/>
                  </a:cubicBezTo>
                  <a:cubicBezTo>
                    <a:pt x="6609" y="1487"/>
                    <a:pt x="6667" y="1455"/>
                    <a:pt x="6691" y="1406"/>
                  </a:cubicBezTo>
                  <a:cubicBezTo>
                    <a:pt x="6739" y="1334"/>
                    <a:pt x="6715" y="1227"/>
                    <a:pt x="6632" y="1180"/>
                  </a:cubicBezTo>
                  <a:lnTo>
                    <a:pt x="5620" y="608"/>
                  </a:lnTo>
                  <a:cubicBezTo>
                    <a:pt x="5496" y="536"/>
                    <a:pt x="5359" y="502"/>
                    <a:pt x="5223" y="502"/>
                  </a:cubicBezTo>
                  <a:cubicBezTo>
                    <a:pt x="4954" y="502"/>
                    <a:pt x="4691" y="637"/>
                    <a:pt x="4548" y="882"/>
                  </a:cubicBezTo>
                  <a:lnTo>
                    <a:pt x="3774" y="2239"/>
                  </a:lnTo>
                  <a:lnTo>
                    <a:pt x="3774" y="799"/>
                  </a:lnTo>
                  <a:cubicBezTo>
                    <a:pt x="3774" y="370"/>
                    <a:pt x="3417" y="13"/>
                    <a:pt x="2988" y="13"/>
                  </a:cubicBezTo>
                  <a:lnTo>
                    <a:pt x="2572" y="13"/>
                  </a:lnTo>
                  <a:cubicBezTo>
                    <a:pt x="2488" y="13"/>
                    <a:pt x="2405" y="84"/>
                    <a:pt x="2405" y="168"/>
                  </a:cubicBezTo>
                  <a:cubicBezTo>
                    <a:pt x="2405" y="263"/>
                    <a:pt x="2488" y="334"/>
                    <a:pt x="2572" y="334"/>
                  </a:cubicBezTo>
                  <a:lnTo>
                    <a:pt x="2988" y="334"/>
                  </a:lnTo>
                  <a:cubicBezTo>
                    <a:pt x="3239" y="334"/>
                    <a:pt x="3453" y="549"/>
                    <a:pt x="3453" y="799"/>
                  </a:cubicBezTo>
                  <a:lnTo>
                    <a:pt x="3453" y="2823"/>
                  </a:lnTo>
                  <a:lnTo>
                    <a:pt x="3453" y="3489"/>
                  </a:lnTo>
                  <a:lnTo>
                    <a:pt x="3453" y="4216"/>
                  </a:lnTo>
                  <a:cubicBezTo>
                    <a:pt x="3453" y="8966"/>
                    <a:pt x="3477" y="9574"/>
                    <a:pt x="3417" y="9847"/>
                  </a:cubicBezTo>
                  <a:cubicBezTo>
                    <a:pt x="3381" y="10026"/>
                    <a:pt x="3298" y="10205"/>
                    <a:pt x="3203" y="10336"/>
                  </a:cubicBezTo>
                  <a:cubicBezTo>
                    <a:pt x="3167" y="10371"/>
                    <a:pt x="3143" y="10407"/>
                    <a:pt x="3108" y="10455"/>
                  </a:cubicBezTo>
                  <a:cubicBezTo>
                    <a:pt x="2858" y="10717"/>
                    <a:pt x="2512" y="10871"/>
                    <a:pt x="2143" y="10871"/>
                  </a:cubicBezTo>
                  <a:lnTo>
                    <a:pt x="1655" y="10871"/>
                  </a:lnTo>
                  <a:cubicBezTo>
                    <a:pt x="917" y="10871"/>
                    <a:pt x="321" y="10276"/>
                    <a:pt x="321" y="9550"/>
                  </a:cubicBezTo>
                  <a:lnTo>
                    <a:pt x="321" y="799"/>
                  </a:lnTo>
                  <a:cubicBezTo>
                    <a:pt x="321" y="549"/>
                    <a:pt x="536" y="334"/>
                    <a:pt x="786" y="334"/>
                  </a:cubicBezTo>
                  <a:lnTo>
                    <a:pt x="1953" y="334"/>
                  </a:lnTo>
                  <a:cubicBezTo>
                    <a:pt x="2036" y="334"/>
                    <a:pt x="2107" y="263"/>
                    <a:pt x="2107" y="168"/>
                  </a:cubicBezTo>
                  <a:cubicBezTo>
                    <a:pt x="2107" y="84"/>
                    <a:pt x="2036" y="1"/>
                    <a:pt x="19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81"/>
            <p:cNvSpPr/>
            <p:nvPr/>
          </p:nvSpPr>
          <p:spPr>
            <a:xfrm>
              <a:off x="1605630" y="4063935"/>
              <a:ext cx="46976" cy="76523"/>
            </a:xfrm>
            <a:custGeom>
              <a:avLst/>
              <a:gdLst/>
              <a:ahLst/>
              <a:cxnLst/>
              <a:rect l="l" t="t" r="r" b="b"/>
              <a:pathLst>
                <a:path w="1477" h="2406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lnTo>
                    <a:pt x="0" y="2001"/>
                  </a:lnTo>
                  <a:cubicBezTo>
                    <a:pt x="0" y="2239"/>
                    <a:pt x="191" y="2405"/>
                    <a:pt x="417" y="2405"/>
                  </a:cubicBezTo>
                  <a:lnTo>
                    <a:pt x="953" y="2405"/>
                  </a:lnTo>
                  <a:cubicBezTo>
                    <a:pt x="1036" y="2405"/>
                    <a:pt x="1119" y="2334"/>
                    <a:pt x="1119" y="2251"/>
                  </a:cubicBezTo>
                  <a:cubicBezTo>
                    <a:pt x="1119" y="2155"/>
                    <a:pt x="1036" y="2084"/>
                    <a:pt x="953" y="2084"/>
                  </a:cubicBezTo>
                  <a:lnTo>
                    <a:pt x="417" y="2084"/>
                  </a:lnTo>
                  <a:cubicBezTo>
                    <a:pt x="369" y="2084"/>
                    <a:pt x="322" y="2036"/>
                    <a:pt x="322" y="1989"/>
                  </a:cubicBezTo>
                  <a:lnTo>
                    <a:pt x="322" y="417"/>
                  </a:lnTo>
                  <a:cubicBezTo>
                    <a:pt x="322" y="369"/>
                    <a:pt x="369" y="322"/>
                    <a:pt x="417" y="322"/>
                  </a:cubicBezTo>
                  <a:lnTo>
                    <a:pt x="1060" y="322"/>
                  </a:lnTo>
                  <a:cubicBezTo>
                    <a:pt x="1096" y="322"/>
                    <a:pt x="1143" y="369"/>
                    <a:pt x="1143" y="417"/>
                  </a:cubicBezTo>
                  <a:lnTo>
                    <a:pt x="1143" y="1834"/>
                  </a:lnTo>
                  <a:cubicBezTo>
                    <a:pt x="1143" y="1917"/>
                    <a:pt x="1215" y="1989"/>
                    <a:pt x="1310" y="1989"/>
                  </a:cubicBezTo>
                  <a:cubicBezTo>
                    <a:pt x="1393" y="1989"/>
                    <a:pt x="1477" y="1917"/>
                    <a:pt x="1477" y="1834"/>
                  </a:cubicBezTo>
                  <a:lnTo>
                    <a:pt x="1477" y="417"/>
                  </a:lnTo>
                  <a:cubicBezTo>
                    <a:pt x="1477" y="179"/>
                    <a:pt x="1274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81"/>
            <p:cNvSpPr/>
            <p:nvPr/>
          </p:nvSpPr>
          <p:spPr>
            <a:xfrm>
              <a:off x="1582158" y="4065462"/>
              <a:ext cx="10623" cy="45449"/>
            </a:xfrm>
            <a:custGeom>
              <a:avLst/>
              <a:gdLst/>
              <a:ahLst/>
              <a:cxnLst/>
              <a:rect l="l" t="t" r="r" b="b"/>
              <a:pathLst>
                <a:path w="334" h="1429" extrusionOk="0">
                  <a:moveTo>
                    <a:pt x="167" y="0"/>
                  </a:moveTo>
                  <a:cubicBezTo>
                    <a:pt x="83" y="0"/>
                    <a:pt x="0" y="71"/>
                    <a:pt x="0" y="167"/>
                  </a:cubicBezTo>
                  <a:lnTo>
                    <a:pt x="0" y="1262"/>
                  </a:lnTo>
                  <a:cubicBezTo>
                    <a:pt x="0" y="1357"/>
                    <a:pt x="83" y="1429"/>
                    <a:pt x="167" y="1429"/>
                  </a:cubicBezTo>
                  <a:cubicBezTo>
                    <a:pt x="262" y="1429"/>
                    <a:pt x="333" y="1357"/>
                    <a:pt x="333" y="1262"/>
                  </a:cubicBezTo>
                  <a:lnTo>
                    <a:pt x="333" y="167"/>
                  </a:lnTo>
                  <a:cubicBezTo>
                    <a:pt x="333" y="71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81"/>
            <p:cNvSpPr/>
            <p:nvPr/>
          </p:nvSpPr>
          <p:spPr>
            <a:xfrm>
              <a:off x="1582158" y="4121884"/>
              <a:ext cx="10623" cy="17429"/>
            </a:xfrm>
            <a:custGeom>
              <a:avLst/>
              <a:gdLst/>
              <a:ahLst/>
              <a:cxnLst/>
              <a:rect l="l" t="t" r="r" b="b"/>
              <a:pathLst>
                <a:path w="334" h="548" extrusionOk="0">
                  <a:moveTo>
                    <a:pt x="167" y="0"/>
                  </a:moveTo>
                  <a:cubicBezTo>
                    <a:pt x="83" y="0"/>
                    <a:pt x="0" y="71"/>
                    <a:pt x="0" y="155"/>
                  </a:cubicBezTo>
                  <a:lnTo>
                    <a:pt x="0" y="381"/>
                  </a:lnTo>
                  <a:cubicBezTo>
                    <a:pt x="0" y="476"/>
                    <a:pt x="83" y="548"/>
                    <a:pt x="167" y="548"/>
                  </a:cubicBezTo>
                  <a:cubicBezTo>
                    <a:pt x="262" y="548"/>
                    <a:pt x="333" y="476"/>
                    <a:pt x="333" y="381"/>
                  </a:cubicBezTo>
                  <a:lnTo>
                    <a:pt x="333" y="155"/>
                  </a:lnTo>
                  <a:cubicBezTo>
                    <a:pt x="333" y="71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81"/>
            <p:cNvSpPr/>
            <p:nvPr/>
          </p:nvSpPr>
          <p:spPr>
            <a:xfrm>
              <a:off x="1497684" y="4121884"/>
              <a:ext cx="10273" cy="17429"/>
            </a:xfrm>
            <a:custGeom>
              <a:avLst/>
              <a:gdLst/>
              <a:ahLst/>
              <a:cxnLst/>
              <a:rect l="l" t="t" r="r" b="b"/>
              <a:pathLst>
                <a:path w="323" h="548" extrusionOk="0">
                  <a:moveTo>
                    <a:pt x="168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81"/>
                  </a:lnTo>
                  <a:cubicBezTo>
                    <a:pt x="1" y="476"/>
                    <a:pt x="72" y="548"/>
                    <a:pt x="168" y="548"/>
                  </a:cubicBezTo>
                  <a:cubicBezTo>
                    <a:pt x="251" y="548"/>
                    <a:pt x="322" y="476"/>
                    <a:pt x="322" y="381"/>
                  </a:cubicBezTo>
                  <a:lnTo>
                    <a:pt x="322" y="155"/>
                  </a:lnTo>
                  <a:cubicBezTo>
                    <a:pt x="322" y="71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81"/>
            <p:cNvSpPr/>
            <p:nvPr/>
          </p:nvSpPr>
          <p:spPr>
            <a:xfrm>
              <a:off x="1360604" y="4091574"/>
              <a:ext cx="43986" cy="43573"/>
            </a:xfrm>
            <a:custGeom>
              <a:avLst/>
              <a:gdLst/>
              <a:ahLst/>
              <a:cxnLst/>
              <a:rect l="l" t="t" r="r" b="b"/>
              <a:pathLst>
                <a:path w="1383" h="1370" extrusionOk="0">
                  <a:moveTo>
                    <a:pt x="691" y="322"/>
                  </a:moveTo>
                  <a:cubicBezTo>
                    <a:pt x="882" y="322"/>
                    <a:pt x="1049" y="489"/>
                    <a:pt x="1049" y="679"/>
                  </a:cubicBezTo>
                  <a:cubicBezTo>
                    <a:pt x="1049" y="870"/>
                    <a:pt x="882" y="1036"/>
                    <a:pt x="691" y="1036"/>
                  </a:cubicBezTo>
                  <a:cubicBezTo>
                    <a:pt x="501" y="1036"/>
                    <a:pt x="334" y="870"/>
                    <a:pt x="334" y="679"/>
                  </a:cubicBezTo>
                  <a:cubicBezTo>
                    <a:pt x="334" y="489"/>
                    <a:pt x="501" y="322"/>
                    <a:pt x="691" y="322"/>
                  </a:cubicBezTo>
                  <a:close/>
                  <a:moveTo>
                    <a:pt x="691" y="1"/>
                  </a:moveTo>
                  <a:cubicBezTo>
                    <a:pt x="322" y="1"/>
                    <a:pt x="1" y="310"/>
                    <a:pt x="1" y="679"/>
                  </a:cubicBezTo>
                  <a:cubicBezTo>
                    <a:pt x="1" y="1048"/>
                    <a:pt x="322" y="1370"/>
                    <a:pt x="691" y="1370"/>
                  </a:cubicBezTo>
                  <a:cubicBezTo>
                    <a:pt x="1061" y="1370"/>
                    <a:pt x="1382" y="1048"/>
                    <a:pt x="1382" y="679"/>
                  </a:cubicBezTo>
                  <a:cubicBezTo>
                    <a:pt x="1382" y="310"/>
                    <a:pt x="1061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81"/>
            <p:cNvSpPr/>
            <p:nvPr/>
          </p:nvSpPr>
          <p:spPr>
            <a:xfrm>
              <a:off x="1344320" y="3832172"/>
              <a:ext cx="76523" cy="46626"/>
            </a:xfrm>
            <a:custGeom>
              <a:avLst/>
              <a:gdLst/>
              <a:ahLst/>
              <a:cxnLst/>
              <a:rect l="l" t="t" r="r" b="b"/>
              <a:pathLst>
                <a:path w="2406" h="1466" extrusionOk="0">
                  <a:moveTo>
                    <a:pt x="418" y="1"/>
                  </a:moveTo>
                  <a:cubicBezTo>
                    <a:pt x="180" y="1"/>
                    <a:pt x="1" y="191"/>
                    <a:pt x="1" y="417"/>
                  </a:cubicBezTo>
                  <a:lnTo>
                    <a:pt x="1" y="1049"/>
                  </a:lnTo>
                  <a:cubicBezTo>
                    <a:pt x="1" y="1287"/>
                    <a:pt x="191" y="1465"/>
                    <a:pt x="418" y="1465"/>
                  </a:cubicBezTo>
                  <a:lnTo>
                    <a:pt x="1989" y="1465"/>
                  </a:lnTo>
                  <a:cubicBezTo>
                    <a:pt x="2227" y="1465"/>
                    <a:pt x="2406" y="1275"/>
                    <a:pt x="2406" y="1049"/>
                  </a:cubicBezTo>
                  <a:lnTo>
                    <a:pt x="2406" y="513"/>
                  </a:lnTo>
                  <a:cubicBezTo>
                    <a:pt x="2406" y="429"/>
                    <a:pt x="2335" y="358"/>
                    <a:pt x="2251" y="358"/>
                  </a:cubicBezTo>
                  <a:cubicBezTo>
                    <a:pt x="2156" y="358"/>
                    <a:pt x="2085" y="429"/>
                    <a:pt x="2085" y="513"/>
                  </a:cubicBezTo>
                  <a:lnTo>
                    <a:pt x="2085" y="1049"/>
                  </a:lnTo>
                  <a:cubicBezTo>
                    <a:pt x="2085" y="1096"/>
                    <a:pt x="2037" y="1144"/>
                    <a:pt x="1989" y="1144"/>
                  </a:cubicBezTo>
                  <a:lnTo>
                    <a:pt x="418" y="1144"/>
                  </a:lnTo>
                  <a:cubicBezTo>
                    <a:pt x="370" y="1144"/>
                    <a:pt x="322" y="1096"/>
                    <a:pt x="322" y="1049"/>
                  </a:cubicBezTo>
                  <a:lnTo>
                    <a:pt x="322" y="417"/>
                  </a:lnTo>
                  <a:cubicBezTo>
                    <a:pt x="322" y="370"/>
                    <a:pt x="370" y="322"/>
                    <a:pt x="418" y="322"/>
                  </a:cubicBezTo>
                  <a:lnTo>
                    <a:pt x="1823" y="322"/>
                  </a:lnTo>
                  <a:cubicBezTo>
                    <a:pt x="1918" y="322"/>
                    <a:pt x="1989" y="251"/>
                    <a:pt x="1989" y="156"/>
                  </a:cubicBezTo>
                  <a:cubicBezTo>
                    <a:pt x="1989" y="72"/>
                    <a:pt x="1918" y="1"/>
                    <a:pt x="1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81"/>
            <p:cNvSpPr/>
            <p:nvPr/>
          </p:nvSpPr>
          <p:spPr>
            <a:xfrm>
              <a:off x="1401887" y="3891648"/>
              <a:ext cx="17843" cy="10623"/>
            </a:xfrm>
            <a:custGeom>
              <a:avLst/>
              <a:gdLst/>
              <a:ahLst/>
              <a:cxnLst/>
              <a:rect l="l" t="t" r="r" b="b"/>
              <a:pathLst>
                <a:path w="561" h="334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7" y="333"/>
                  </a:cubicBezTo>
                  <a:lnTo>
                    <a:pt x="394" y="333"/>
                  </a:lnTo>
                  <a:cubicBezTo>
                    <a:pt x="477" y="333"/>
                    <a:pt x="560" y="250"/>
                    <a:pt x="560" y="167"/>
                  </a:cubicBezTo>
                  <a:cubicBezTo>
                    <a:pt x="560" y="71"/>
                    <a:pt x="477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81"/>
            <p:cNvSpPr/>
            <p:nvPr/>
          </p:nvSpPr>
          <p:spPr>
            <a:xfrm>
              <a:off x="1345465" y="3891648"/>
              <a:ext cx="45863" cy="10623"/>
            </a:xfrm>
            <a:custGeom>
              <a:avLst/>
              <a:gdLst/>
              <a:ahLst/>
              <a:cxnLst/>
              <a:rect l="l" t="t" r="r" b="b"/>
              <a:pathLst>
                <a:path w="1442" h="334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50"/>
                    <a:pt x="84" y="333"/>
                    <a:pt x="167" y="333"/>
                  </a:cubicBezTo>
                  <a:lnTo>
                    <a:pt x="1275" y="333"/>
                  </a:lnTo>
                  <a:cubicBezTo>
                    <a:pt x="1358" y="333"/>
                    <a:pt x="1441" y="250"/>
                    <a:pt x="1441" y="167"/>
                  </a:cubicBezTo>
                  <a:cubicBezTo>
                    <a:pt x="1441" y="71"/>
                    <a:pt x="1358" y="0"/>
                    <a:pt x="1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81"/>
            <p:cNvSpPr/>
            <p:nvPr/>
          </p:nvSpPr>
          <p:spPr>
            <a:xfrm>
              <a:off x="1343588" y="3917378"/>
              <a:ext cx="77254" cy="46626"/>
            </a:xfrm>
            <a:custGeom>
              <a:avLst/>
              <a:gdLst/>
              <a:ahLst/>
              <a:cxnLst/>
              <a:rect l="l" t="t" r="r" b="b"/>
              <a:pathLst>
                <a:path w="2429" h="1466" extrusionOk="0">
                  <a:moveTo>
                    <a:pt x="417" y="1"/>
                  </a:moveTo>
                  <a:cubicBezTo>
                    <a:pt x="179" y="1"/>
                    <a:pt x="0" y="191"/>
                    <a:pt x="0" y="417"/>
                  </a:cubicBezTo>
                  <a:lnTo>
                    <a:pt x="0" y="1048"/>
                  </a:lnTo>
                  <a:cubicBezTo>
                    <a:pt x="0" y="1287"/>
                    <a:pt x="203" y="1465"/>
                    <a:pt x="417" y="1465"/>
                  </a:cubicBezTo>
                  <a:lnTo>
                    <a:pt x="2000" y="1465"/>
                  </a:lnTo>
                  <a:cubicBezTo>
                    <a:pt x="2239" y="1465"/>
                    <a:pt x="2417" y="1275"/>
                    <a:pt x="2417" y="1048"/>
                  </a:cubicBezTo>
                  <a:lnTo>
                    <a:pt x="2417" y="513"/>
                  </a:lnTo>
                  <a:cubicBezTo>
                    <a:pt x="2429" y="417"/>
                    <a:pt x="2358" y="334"/>
                    <a:pt x="2274" y="334"/>
                  </a:cubicBezTo>
                  <a:cubicBezTo>
                    <a:pt x="2250" y="334"/>
                    <a:pt x="2239" y="334"/>
                    <a:pt x="2215" y="358"/>
                  </a:cubicBezTo>
                  <a:cubicBezTo>
                    <a:pt x="2155" y="370"/>
                    <a:pt x="2096" y="441"/>
                    <a:pt x="2096" y="513"/>
                  </a:cubicBezTo>
                  <a:lnTo>
                    <a:pt x="2096" y="1048"/>
                  </a:lnTo>
                  <a:cubicBezTo>
                    <a:pt x="2096" y="1096"/>
                    <a:pt x="2048" y="1144"/>
                    <a:pt x="2000" y="1144"/>
                  </a:cubicBezTo>
                  <a:lnTo>
                    <a:pt x="417" y="1144"/>
                  </a:lnTo>
                  <a:cubicBezTo>
                    <a:pt x="381" y="1144"/>
                    <a:pt x="334" y="1096"/>
                    <a:pt x="334" y="1048"/>
                  </a:cubicBezTo>
                  <a:lnTo>
                    <a:pt x="334" y="417"/>
                  </a:lnTo>
                  <a:cubicBezTo>
                    <a:pt x="334" y="370"/>
                    <a:pt x="381" y="322"/>
                    <a:pt x="417" y="322"/>
                  </a:cubicBezTo>
                  <a:lnTo>
                    <a:pt x="1834" y="322"/>
                  </a:lnTo>
                  <a:cubicBezTo>
                    <a:pt x="1929" y="322"/>
                    <a:pt x="2000" y="251"/>
                    <a:pt x="2000" y="155"/>
                  </a:cubicBezTo>
                  <a:cubicBezTo>
                    <a:pt x="2000" y="72"/>
                    <a:pt x="1929" y="1"/>
                    <a:pt x="1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81"/>
            <p:cNvSpPr/>
            <p:nvPr/>
          </p:nvSpPr>
          <p:spPr>
            <a:xfrm>
              <a:off x="1401887" y="3976471"/>
              <a:ext cx="17843" cy="10241"/>
            </a:xfrm>
            <a:custGeom>
              <a:avLst/>
              <a:gdLst/>
              <a:ahLst/>
              <a:cxnLst/>
              <a:rect l="l" t="t" r="r" b="b"/>
              <a:pathLst>
                <a:path w="561" h="322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394" y="322"/>
                  </a:lnTo>
                  <a:cubicBezTo>
                    <a:pt x="477" y="322"/>
                    <a:pt x="560" y="250"/>
                    <a:pt x="560" y="167"/>
                  </a:cubicBezTo>
                  <a:cubicBezTo>
                    <a:pt x="560" y="71"/>
                    <a:pt x="477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81"/>
            <p:cNvSpPr/>
            <p:nvPr/>
          </p:nvSpPr>
          <p:spPr>
            <a:xfrm>
              <a:off x="1345465" y="3976471"/>
              <a:ext cx="45863" cy="10241"/>
            </a:xfrm>
            <a:custGeom>
              <a:avLst/>
              <a:gdLst/>
              <a:ahLst/>
              <a:cxnLst/>
              <a:rect l="l" t="t" r="r" b="b"/>
              <a:pathLst>
                <a:path w="1442" h="322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1275" y="322"/>
                  </a:lnTo>
                  <a:cubicBezTo>
                    <a:pt x="1358" y="322"/>
                    <a:pt x="1441" y="250"/>
                    <a:pt x="1441" y="167"/>
                  </a:cubicBezTo>
                  <a:cubicBezTo>
                    <a:pt x="1441" y="71"/>
                    <a:pt x="1382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81"/>
            <p:cNvSpPr/>
            <p:nvPr/>
          </p:nvSpPr>
          <p:spPr>
            <a:xfrm>
              <a:off x="1343588" y="4001057"/>
              <a:ext cx="77636" cy="46626"/>
            </a:xfrm>
            <a:custGeom>
              <a:avLst/>
              <a:gdLst/>
              <a:ahLst/>
              <a:cxnLst/>
              <a:rect l="l" t="t" r="r" b="b"/>
              <a:pathLst>
                <a:path w="2441" h="1466" extrusionOk="0">
                  <a:moveTo>
                    <a:pt x="417" y="1"/>
                  </a:moveTo>
                  <a:cubicBezTo>
                    <a:pt x="179" y="1"/>
                    <a:pt x="0" y="191"/>
                    <a:pt x="0" y="418"/>
                  </a:cubicBezTo>
                  <a:lnTo>
                    <a:pt x="0" y="1049"/>
                  </a:lnTo>
                  <a:cubicBezTo>
                    <a:pt x="0" y="1156"/>
                    <a:pt x="48" y="1263"/>
                    <a:pt x="107" y="1334"/>
                  </a:cubicBezTo>
                  <a:cubicBezTo>
                    <a:pt x="179" y="1430"/>
                    <a:pt x="298" y="1465"/>
                    <a:pt x="417" y="1465"/>
                  </a:cubicBezTo>
                  <a:lnTo>
                    <a:pt x="2000" y="1465"/>
                  </a:lnTo>
                  <a:cubicBezTo>
                    <a:pt x="2131" y="1465"/>
                    <a:pt x="2239" y="1406"/>
                    <a:pt x="2310" y="1323"/>
                  </a:cubicBezTo>
                  <a:cubicBezTo>
                    <a:pt x="2310" y="1323"/>
                    <a:pt x="2417" y="1203"/>
                    <a:pt x="2417" y="1049"/>
                  </a:cubicBezTo>
                  <a:cubicBezTo>
                    <a:pt x="2417" y="525"/>
                    <a:pt x="2441" y="489"/>
                    <a:pt x="2405" y="430"/>
                  </a:cubicBezTo>
                  <a:cubicBezTo>
                    <a:pt x="2370" y="381"/>
                    <a:pt x="2317" y="358"/>
                    <a:pt x="2266" y="358"/>
                  </a:cubicBezTo>
                  <a:cubicBezTo>
                    <a:pt x="2179" y="358"/>
                    <a:pt x="2096" y="421"/>
                    <a:pt x="2096" y="525"/>
                  </a:cubicBezTo>
                  <a:lnTo>
                    <a:pt x="2096" y="1061"/>
                  </a:lnTo>
                  <a:cubicBezTo>
                    <a:pt x="2096" y="1096"/>
                    <a:pt x="2048" y="1144"/>
                    <a:pt x="2000" y="1144"/>
                  </a:cubicBezTo>
                  <a:lnTo>
                    <a:pt x="417" y="1144"/>
                  </a:lnTo>
                  <a:cubicBezTo>
                    <a:pt x="381" y="1144"/>
                    <a:pt x="334" y="1096"/>
                    <a:pt x="334" y="1061"/>
                  </a:cubicBezTo>
                  <a:lnTo>
                    <a:pt x="334" y="418"/>
                  </a:lnTo>
                  <a:cubicBezTo>
                    <a:pt x="334" y="370"/>
                    <a:pt x="381" y="322"/>
                    <a:pt x="417" y="322"/>
                  </a:cubicBezTo>
                  <a:lnTo>
                    <a:pt x="1834" y="322"/>
                  </a:lnTo>
                  <a:cubicBezTo>
                    <a:pt x="1893" y="322"/>
                    <a:pt x="1965" y="287"/>
                    <a:pt x="1988" y="227"/>
                  </a:cubicBezTo>
                  <a:cubicBezTo>
                    <a:pt x="2024" y="120"/>
                    <a:pt x="1941" y="1"/>
                    <a:pt x="1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81"/>
            <p:cNvSpPr/>
            <p:nvPr/>
          </p:nvSpPr>
          <p:spPr>
            <a:xfrm>
              <a:off x="1344702" y="4060150"/>
              <a:ext cx="46626" cy="10623"/>
            </a:xfrm>
            <a:custGeom>
              <a:avLst/>
              <a:gdLst/>
              <a:ahLst/>
              <a:cxnLst/>
              <a:rect l="l" t="t" r="r" b="b"/>
              <a:pathLst>
                <a:path w="1466" h="334" extrusionOk="0">
                  <a:moveTo>
                    <a:pt x="168" y="0"/>
                  </a:moveTo>
                  <a:cubicBezTo>
                    <a:pt x="108" y="12"/>
                    <a:pt x="60" y="48"/>
                    <a:pt x="48" y="96"/>
                  </a:cubicBezTo>
                  <a:cubicBezTo>
                    <a:pt x="1" y="191"/>
                    <a:pt x="72" y="334"/>
                    <a:pt x="191" y="334"/>
                  </a:cubicBezTo>
                  <a:lnTo>
                    <a:pt x="1299" y="334"/>
                  </a:lnTo>
                  <a:cubicBezTo>
                    <a:pt x="1382" y="334"/>
                    <a:pt x="1453" y="250"/>
                    <a:pt x="1453" y="167"/>
                  </a:cubicBezTo>
                  <a:cubicBezTo>
                    <a:pt x="1465" y="72"/>
                    <a:pt x="1382" y="0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81"/>
            <p:cNvSpPr/>
            <p:nvPr/>
          </p:nvSpPr>
          <p:spPr>
            <a:xfrm>
              <a:off x="1401887" y="4060150"/>
              <a:ext cx="17843" cy="10623"/>
            </a:xfrm>
            <a:custGeom>
              <a:avLst/>
              <a:gdLst/>
              <a:ahLst/>
              <a:cxnLst/>
              <a:rect l="l" t="t" r="r" b="b"/>
              <a:pathLst>
                <a:path w="561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394" y="334"/>
                  </a:lnTo>
                  <a:cubicBezTo>
                    <a:pt x="477" y="334"/>
                    <a:pt x="560" y="250"/>
                    <a:pt x="560" y="167"/>
                  </a:cubicBezTo>
                  <a:cubicBezTo>
                    <a:pt x="560" y="72"/>
                    <a:pt x="477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81"/>
            <p:cNvSpPr/>
            <p:nvPr/>
          </p:nvSpPr>
          <p:spPr>
            <a:xfrm>
              <a:off x="1563584" y="3936365"/>
              <a:ext cx="67077" cy="80276"/>
            </a:xfrm>
            <a:custGeom>
              <a:avLst/>
              <a:gdLst/>
              <a:ahLst/>
              <a:cxnLst/>
              <a:rect l="l" t="t" r="r" b="b"/>
              <a:pathLst>
                <a:path w="2109" h="2524" extrusionOk="0">
                  <a:moveTo>
                    <a:pt x="986" y="0"/>
                  </a:moveTo>
                  <a:cubicBezTo>
                    <a:pt x="915" y="0"/>
                    <a:pt x="842" y="19"/>
                    <a:pt x="775" y="59"/>
                  </a:cubicBezTo>
                  <a:lnTo>
                    <a:pt x="203" y="380"/>
                  </a:lnTo>
                  <a:cubicBezTo>
                    <a:pt x="72" y="451"/>
                    <a:pt x="1" y="594"/>
                    <a:pt x="1" y="737"/>
                  </a:cubicBezTo>
                  <a:cubicBezTo>
                    <a:pt x="1" y="928"/>
                    <a:pt x="60" y="916"/>
                    <a:pt x="846" y="2321"/>
                  </a:cubicBezTo>
                  <a:cubicBezTo>
                    <a:pt x="917" y="2452"/>
                    <a:pt x="1048" y="2523"/>
                    <a:pt x="1203" y="2523"/>
                  </a:cubicBezTo>
                  <a:cubicBezTo>
                    <a:pt x="1382" y="2523"/>
                    <a:pt x="1453" y="2416"/>
                    <a:pt x="1882" y="2190"/>
                  </a:cubicBezTo>
                  <a:cubicBezTo>
                    <a:pt x="1965" y="2154"/>
                    <a:pt x="1989" y="2047"/>
                    <a:pt x="1941" y="1975"/>
                  </a:cubicBezTo>
                  <a:cubicBezTo>
                    <a:pt x="1918" y="1921"/>
                    <a:pt x="1864" y="1892"/>
                    <a:pt x="1809" y="1892"/>
                  </a:cubicBezTo>
                  <a:cubicBezTo>
                    <a:pt x="1780" y="1892"/>
                    <a:pt x="1752" y="1900"/>
                    <a:pt x="1727" y="1916"/>
                  </a:cubicBezTo>
                  <a:cubicBezTo>
                    <a:pt x="1227" y="2190"/>
                    <a:pt x="1251" y="2190"/>
                    <a:pt x="1215" y="2190"/>
                  </a:cubicBezTo>
                  <a:cubicBezTo>
                    <a:pt x="1132" y="2190"/>
                    <a:pt x="1167" y="2178"/>
                    <a:pt x="358" y="785"/>
                  </a:cubicBezTo>
                  <a:cubicBezTo>
                    <a:pt x="322" y="737"/>
                    <a:pt x="334" y="690"/>
                    <a:pt x="382" y="666"/>
                  </a:cubicBezTo>
                  <a:lnTo>
                    <a:pt x="953" y="332"/>
                  </a:lnTo>
                  <a:cubicBezTo>
                    <a:pt x="965" y="324"/>
                    <a:pt x="978" y="320"/>
                    <a:pt x="992" y="320"/>
                  </a:cubicBezTo>
                  <a:cubicBezTo>
                    <a:pt x="1019" y="320"/>
                    <a:pt x="1048" y="336"/>
                    <a:pt x="1072" y="368"/>
                  </a:cubicBezTo>
                  <a:lnTo>
                    <a:pt x="1787" y="1583"/>
                  </a:lnTo>
                  <a:cubicBezTo>
                    <a:pt x="1810" y="1637"/>
                    <a:pt x="1864" y="1666"/>
                    <a:pt x="1919" y="1666"/>
                  </a:cubicBezTo>
                  <a:cubicBezTo>
                    <a:pt x="1948" y="1666"/>
                    <a:pt x="1976" y="1658"/>
                    <a:pt x="2001" y="1642"/>
                  </a:cubicBezTo>
                  <a:cubicBezTo>
                    <a:pt x="2084" y="1606"/>
                    <a:pt x="2108" y="1499"/>
                    <a:pt x="2060" y="1428"/>
                  </a:cubicBezTo>
                  <a:lnTo>
                    <a:pt x="1346" y="201"/>
                  </a:lnTo>
                  <a:cubicBezTo>
                    <a:pt x="1267" y="74"/>
                    <a:pt x="1129" y="0"/>
                    <a:pt x="9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81"/>
            <p:cNvSpPr/>
            <p:nvPr/>
          </p:nvSpPr>
          <p:spPr>
            <a:xfrm>
              <a:off x="1569658" y="4013174"/>
              <a:ext cx="15553" cy="16698"/>
            </a:xfrm>
            <a:custGeom>
              <a:avLst/>
              <a:gdLst/>
              <a:ahLst/>
              <a:cxnLst/>
              <a:rect l="l" t="t" r="r" b="b"/>
              <a:pathLst>
                <a:path w="489" h="525" extrusionOk="0">
                  <a:moveTo>
                    <a:pt x="189" y="0"/>
                  </a:moveTo>
                  <a:cubicBezTo>
                    <a:pt x="161" y="0"/>
                    <a:pt x="132" y="8"/>
                    <a:pt x="107" y="25"/>
                  </a:cubicBezTo>
                  <a:cubicBezTo>
                    <a:pt x="24" y="60"/>
                    <a:pt x="0" y="168"/>
                    <a:pt x="48" y="239"/>
                  </a:cubicBezTo>
                  <a:lnTo>
                    <a:pt x="143" y="441"/>
                  </a:lnTo>
                  <a:cubicBezTo>
                    <a:pt x="179" y="501"/>
                    <a:pt x="238" y="525"/>
                    <a:pt x="298" y="525"/>
                  </a:cubicBezTo>
                  <a:cubicBezTo>
                    <a:pt x="417" y="513"/>
                    <a:pt x="488" y="382"/>
                    <a:pt x="429" y="275"/>
                  </a:cubicBezTo>
                  <a:lnTo>
                    <a:pt x="322" y="84"/>
                  </a:lnTo>
                  <a:cubicBezTo>
                    <a:pt x="298" y="30"/>
                    <a:pt x="244" y="0"/>
                    <a:pt x="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81"/>
            <p:cNvSpPr/>
            <p:nvPr/>
          </p:nvSpPr>
          <p:spPr>
            <a:xfrm>
              <a:off x="1541256" y="3964417"/>
              <a:ext cx="29165" cy="40615"/>
            </a:xfrm>
            <a:custGeom>
              <a:avLst/>
              <a:gdLst/>
              <a:ahLst/>
              <a:cxnLst/>
              <a:rect l="l" t="t" r="r" b="b"/>
              <a:pathLst>
                <a:path w="917" h="1277" extrusionOk="0">
                  <a:moveTo>
                    <a:pt x="182" y="0"/>
                  </a:moveTo>
                  <a:cubicBezTo>
                    <a:pt x="156" y="0"/>
                    <a:pt x="130" y="7"/>
                    <a:pt x="107" y="22"/>
                  </a:cubicBezTo>
                  <a:cubicBezTo>
                    <a:pt x="24" y="69"/>
                    <a:pt x="0" y="165"/>
                    <a:pt x="48" y="248"/>
                  </a:cubicBezTo>
                  <a:lnTo>
                    <a:pt x="596" y="1201"/>
                  </a:lnTo>
                  <a:cubicBezTo>
                    <a:pt x="628" y="1250"/>
                    <a:pt x="684" y="1277"/>
                    <a:pt x="743" y="1277"/>
                  </a:cubicBezTo>
                  <a:cubicBezTo>
                    <a:pt x="769" y="1277"/>
                    <a:pt x="796" y="1271"/>
                    <a:pt x="822" y="1260"/>
                  </a:cubicBezTo>
                  <a:cubicBezTo>
                    <a:pt x="893" y="1212"/>
                    <a:pt x="917" y="1105"/>
                    <a:pt x="881" y="1034"/>
                  </a:cubicBezTo>
                  <a:lnTo>
                    <a:pt x="322" y="81"/>
                  </a:lnTo>
                  <a:cubicBezTo>
                    <a:pt x="297" y="32"/>
                    <a:pt x="239" y="0"/>
                    <a:pt x="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81"/>
            <p:cNvSpPr/>
            <p:nvPr/>
          </p:nvSpPr>
          <p:spPr>
            <a:xfrm>
              <a:off x="1496189" y="4055284"/>
              <a:ext cx="15171" cy="16634"/>
            </a:xfrm>
            <a:custGeom>
              <a:avLst/>
              <a:gdLst/>
              <a:ahLst/>
              <a:cxnLst/>
              <a:rect l="l" t="t" r="r" b="b"/>
              <a:pathLst>
                <a:path w="477" h="523" extrusionOk="0">
                  <a:moveTo>
                    <a:pt x="182" y="1"/>
                  </a:moveTo>
                  <a:cubicBezTo>
                    <a:pt x="156" y="1"/>
                    <a:pt x="130" y="7"/>
                    <a:pt x="108" y="22"/>
                  </a:cubicBezTo>
                  <a:cubicBezTo>
                    <a:pt x="36" y="70"/>
                    <a:pt x="0" y="165"/>
                    <a:pt x="48" y="249"/>
                  </a:cubicBezTo>
                  <a:cubicBezTo>
                    <a:pt x="48" y="249"/>
                    <a:pt x="155" y="427"/>
                    <a:pt x="155" y="439"/>
                  </a:cubicBezTo>
                  <a:cubicBezTo>
                    <a:pt x="194" y="494"/>
                    <a:pt x="259" y="523"/>
                    <a:pt x="309" y="523"/>
                  </a:cubicBezTo>
                  <a:cubicBezTo>
                    <a:pt x="335" y="523"/>
                    <a:pt x="357" y="515"/>
                    <a:pt x="369" y="499"/>
                  </a:cubicBezTo>
                  <a:cubicBezTo>
                    <a:pt x="453" y="451"/>
                    <a:pt x="477" y="344"/>
                    <a:pt x="429" y="272"/>
                  </a:cubicBezTo>
                  <a:lnTo>
                    <a:pt x="334" y="82"/>
                  </a:lnTo>
                  <a:cubicBezTo>
                    <a:pt x="301" y="33"/>
                    <a:pt x="240" y="1"/>
                    <a:pt x="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81"/>
            <p:cNvSpPr/>
            <p:nvPr/>
          </p:nvSpPr>
          <p:spPr>
            <a:xfrm>
              <a:off x="1468169" y="3851859"/>
              <a:ext cx="78781" cy="69717"/>
            </a:xfrm>
            <a:custGeom>
              <a:avLst/>
              <a:gdLst/>
              <a:ahLst/>
              <a:cxnLst/>
              <a:rect l="l" t="t" r="r" b="b"/>
              <a:pathLst>
                <a:path w="2477" h="2192" extrusionOk="0">
                  <a:moveTo>
                    <a:pt x="738" y="1"/>
                  </a:moveTo>
                  <a:cubicBezTo>
                    <a:pt x="584" y="1"/>
                    <a:pt x="453" y="72"/>
                    <a:pt x="381" y="215"/>
                  </a:cubicBezTo>
                  <a:cubicBezTo>
                    <a:pt x="96" y="727"/>
                    <a:pt x="0" y="787"/>
                    <a:pt x="0" y="989"/>
                  </a:cubicBezTo>
                  <a:cubicBezTo>
                    <a:pt x="0" y="1132"/>
                    <a:pt x="84" y="1263"/>
                    <a:pt x="215" y="1346"/>
                  </a:cubicBezTo>
                  <a:cubicBezTo>
                    <a:pt x="1608" y="2132"/>
                    <a:pt x="1596" y="2192"/>
                    <a:pt x="1786" y="2192"/>
                  </a:cubicBezTo>
                  <a:cubicBezTo>
                    <a:pt x="1941" y="2192"/>
                    <a:pt x="2072" y="2120"/>
                    <a:pt x="2143" y="1977"/>
                  </a:cubicBezTo>
                  <a:lnTo>
                    <a:pt x="2417" y="1525"/>
                  </a:lnTo>
                  <a:cubicBezTo>
                    <a:pt x="2477" y="1418"/>
                    <a:pt x="2441" y="1311"/>
                    <a:pt x="2358" y="1263"/>
                  </a:cubicBezTo>
                  <a:cubicBezTo>
                    <a:pt x="2336" y="1252"/>
                    <a:pt x="2310" y="1247"/>
                    <a:pt x="2284" y="1247"/>
                  </a:cubicBezTo>
                  <a:cubicBezTo>
                    <a:pt x="2226" y="1247"/>
                    <a:pt x="2164" y="1273"/>
                    <a:pt x="2132" y="1322"/>
                  </a:cubicBezTo>
                  <a:lnTo>
                    <a:pt x="1870" y="1787"/>
                  </a:lnTo>
                  <a:cubicBezTo>
                    <a:pt x="1846" y="1819"/>
                    <a:pt x="1817" y="1834"/>
                    <a:pt x="1789" y="1834"/>
                  </a:cubicBezTo>
                  <a:cubicBezTo>
                    <a:pt x="1776" y="1834"/>
                    <a:pt x="1762" y="1830"/>
                    <a:pt x="1751" y="1823"/>
                  </a:cubicBezTo>
                  <a:cubicBezTo>
                    <a:pt x="334" y="989"/>
                    <a:pt x="334" y="1049"/>
                    <a:pt x="334" y="953"/>
                  </a:cubicBezTo>
                  <a:cubicBezTo>
                    <a:pt x="334" y="906"/>
                    <a:pt x="334" y="941"/>
                    <a:pt x="655" y="358"/>
                  </a:cubicBezTo>
                  <a:cubicBezTo>
                    <a:pt x="677" y="329"/>
                    <a:pt x="703" y="314"/>
                    <a:pt x="728" y="314"/>
                  </a:cubicBezTo>
                  <a:cubicBezTo>
                    <a:pt x="744" y="314"/>
                    <a:pt x="760" y="320"/>
                    <a:pt x="774" y="334"/>
                  </a:cubicBezTo>
                  <a:lnTo>
                    <a:pt x="2001" y="1049"/>
                  </a:lnTo>
                  <a:cubicBezTo>
                    <a:pt x="2023" y="1060"/>
                    <a:pt x="2048" y="1065"/>
                    <a:pt x="2074" y="1065"/>
                  </a:cubicBezTo>
                  <a:cubicBezTo>
                    <a:pt x="2133" y="1065"/>
                    <a:pt x="2194" y="1038"/>
                    <a:pt x="2227" y="989"/>
                  </a:cubicBezTo>
                  <a:cubicBezTo>
                    <a:pt x="2262" y="906"/>
                    <a:pt x="2239" y="811"/>
                    <a:pt x="2167" y="763"/>
                  </a:cubicBezTo>
                  <a:cubicBezTo>
                    <a:pt x="929" y="60"/>
                    <a:pt x="929" y="1"/>
                    <a:pt x="7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81"/>
            <p:cNvSpPr/>
            <p:nvPr/>
          </p:nvSpPr>
          <p:spPr>
            <a:xfrm>
              <a:off x="1503377" y="3929368"/>
              <a:ext cx="17843" cy="13740"/>
            </a:xfrm>
            <a:custGeom>
              <a:avLst/>
              <a:gdLst/>
              <a:ahLst/>
              <a:cxnLst/>
              <a:rect l="l" t="t" r="r" b="b"/>
              <a:pathLst>
                <a:path w="561" h="432" extrusionOk="0">
                  <a:moveTo>
                    <a:pt x="189" y="0"/>
                  </a:moveTo>
                  <a:cubicBezTo>
                    <a:pt x="132" y="0"/>
                    <a:pt x="73" y="27"/>
                    <a:pt x="48" y="76"/>
                  </a:cubicBezTo>
                  <a:cubicBezTo>
                    <a:pt x="1" y="159"/>
                    <a:pt x="24" y="255"/>
                    <a:pt x="96" y="302"/>
                  </a:cubicBezTo>
                  <a:lnTo>
                    <a:pt x="298" y="409"/>
                  </a:lnTo>
                  <a:cubicBezTo>
                    <a:pt x="321" y="424"/>
                    <a:pt x="347" y="431"/>
                    <a:pt x="373" y="431"/>
                  </a:cubicBezTo>
                  <a:cubicBezTo>
                    <a:pt x="431" y="431"/>
                    <a:pt x="492" y="399"/>
                    <a:pt x="524" y="350"/>
                  </a:cubicBezTo>
                  <a:cubicBezTo>
                    <a:pt x="560" y="255"/>
                    <a:pt x="536" y="171"/>
                    <a:pt x="465" y="124"/>
                  </a:cubicBezTo>
                  <a:lnTo>
                    <a:pt x="263" y="17"/>
                  </a:lnTo>
                  <a:cubicBezTo>
                    <a:pt x="240" y="6"/>
                    <a:pt x="215" y="0"/>
                    <a:pt x="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81"/>
            <p:cNvSpPr/>
            <p:nvPr/>
          </p:nvSpPr>
          <p:spPr>
            <a:xfrm>
              <a:off x="1454524" y="3900966"/>
              <a:ext cx="42078" cy="27798"/>
            </a:xfrm>
            <a:custGeom>
              <a:avLst/>
              <a:gdLst/>
              <a:ahLst/>
              <a:cxnLst/>
              <a:rect l="l" t="t" r="r" b="b"/>
              <a:pathLst>
                <a:path w="1323" h="874" extrusionOk="0">
                  <a:moveTo>
                    <a:pt x="195" y="0"/>
                  </a:moveTo>
                  <a:cubicBezTo>
                    <a:pt x="137" y="0"/>
                    <a:pt x="81" y="27"/>
                    <a:pt x="48" y="76"/>
                  </a:cubicBezTo>
                  <a:cubicBezTo>
                    <a:pt x="1" y="159"/>
                    <a:pt x="36" y="255"/>
                    <a:pt x="108" y="302"/>
                  </a:cubicBezTo>
                  <a:lnTo>
                    <a:pt x="1060" y="850"/>
                  </a:lnTo>
                  <a:cubicBezTo>
                    <a:pt x="1084" y="874"/>
                    <a:pt x="1120" y="874"/>
                    <a:pt x="1144" y="874"/>
                  </a:cubicBezTo>
                  <a:cubicBezTo>
                    <a:pt x="1203" y="874"/>
                    <a:pt x="1263" y="838"/>
                    <a:pt x="1298" y="779"/>
                  </a:cubicBezTo>
                  <a:cubicBezTo>
                    <a:pt x="1322" y="719"/>
                    <a:pt x="1310" y="612"/>
                    <a:pt x="1227" y="576"/>
                  </a:cubicBezTo>
                  <a:lnTo>
                    <a:pt x="275" y="17"/>
                  </a:lnTo>
                  <a:cubicBezTo>
                    <a:pt x="249" y="6"/>
                    <a:pt x="222" y="0"/>
                    <a:pt x="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81"/>
            <p:cNvSpPr/>
            <p:nvPr/>
          </p:nvSpPr>
          <p:spPr>
            <a:xfrm>
              <a:off x="1460981" y="4002265"/>
              <a:ext cx="19083" cy="13740"/>
            </a:xfrm>
            <a:custGeom>
              <a:avLst/>
              <a:gdLst/>
              <a:ahLst/>
              <a:cxnLst/>
              <a:rect l="l" t="t" r="r" b="b"/>
              <a:pathLst>
                <a:path w="600" h="432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cubicBezTo>
                    <a:pt x="107" y="308"/>
                    <a:pt x="286" y="403"/>
                    <a:pt x="298" y="403"/>
                  </a:cubicBezTo>
                  <a:cubicBezTo>
                    <a:pt x="328" y="423"/>
                    <a:pt x="358" y="432"/>
                    <a:pt x="386" y="432"/>
                  </a:cubicBezTo>
                  <a:cubicBezTo>
                    <a:pt x="512" y="432"/>
                    <a:pt x="600" y="263"/>
                    <a:pt x="512" y="165"/>
                  </a:cubicBezTo>
                  <a:cubicBezTo>
                    <a:pt x="488" y="130"/>
                    <a:pt x="453" y="130"/>
                    <a:pt x="274" y="22"/>
                  </a:cubicBezTo>
                  <a:cubicBezTo>
                    <a:pt x="251" y="8"/>
                    <a:pt x="226" y="1"/>
                    <a:pt x="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23" name="Google Shape;1323;p81"/>
          <p:cNvCxnSpPr/>
          <p:nvPr/>
        </p:nvCxnSpPr>
        <p:spPr>
          <a:xfrm>
            <a:off x="1287066" y="2339096"/>
            <a:ext cx="0" cy="351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25" name="Google Shape;1325;p81"/>
          <p:cNvCxnSpPr/>
          <p:nvPr/>
        </p:nvCxnSpPr>
        <p:spPr>
          <a:xfrm>
            <a:off x="4568102" y="2331138"/>
            <a:ext cx="0" cy="351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326" name="Google Shape;1326;p81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</a:t>
            </a:r>
            <a:r>
              <a:rPr lang="en-US" dirty="0" err="1"/>
              <a:t>ước</a:t>
            </a:r>
            <a:r>
              <a:rPr lang="en-US" dirty="0"/>
              <a:t> 1.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nói</a:t>
            </a:r>
            <a:endParaRPr dirty="0"/>
          </a:p>
        </p:txBody>
      </p:sp>
      <p:pic>
        <p:nvPicPr>
          <p:cNvPr id="1328" name="Google Shape;1328;p81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4094130" y="1574141"/>
            <a:ext cx="884352" cy="8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81"/>
          <p:cNvSpPr txBox="1">
            <a:spLocks noGrp="1"/>
          </p:cNvSpPr>
          <p:nvPr>
            <p:ph type="subTitle" idx="2"/>
          </p:nvPr>
        </p:nvSpPr>
        <p:spPr>
          <a:xfrm>
            <a:off x="113405" y="2853068"/>
            <a:ext cx="2182631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Xác định đề tài</a:t>
            </a:r>
            <a:endParaRPr dirty="0"/>
          </a:p>
        </p:txBody>
      </p:sp>
      <p:sp>
        <p:nvSpPr>
          <p:cNvPr id="1337" name="Google Shape;1337;p81"/>
          <p:cNvSpPr txBox="1">
            <a:spLocks noGrp="1"/>
          </p:cNvSpPr>
          <p:nvPr>
            <p:ph type="subTitle" idx="8"/>
          </p:nvPr>
        </p:nvSpPr>
        <p:spPr>
          <a:xfrm>
            <a:off x="3562202" y="2853068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Tìm ý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Lập dàn ý</a:t>
            </a:r>
            <a:endParaRPr dirty="0"/>
          </a:p>
        </p:txBody>
      </p:sp>
      <p:grpSp>
        <p:nvGrpSpPr>
          <p:cNvPr id="1341" name="Google Shape;1341;p81"/>
          <p:cNvGrpSpPr/>
          <p:nvPr/>
        </p:nvGrpSpPr>
        <p:grpSpPr>
          <a:xfrm>
            <a:off x="4386050" y="1775593"/>
            <a:ext cx="364104" cy="353290"/>
            <a:chOff x="853950" y="2894720"/>
            <a:chExt cx="364104" cy="353290"/>
          </a:xfrm>
        </p:grpSpPr>
        <p:sp>
          <p:nvSpPr>
            <p:cNvPr id="1342" name="Google Shape;1342;p81"/>
            <p:cNvSpPr/>
            <p:nvPr/>
          </p:nvSpPr>
          <p:spPr>
            <a:xfrm>
              <a:off x="1056167" y="3155298"/>
              <a:ext cx="57472" cy="57662"/>
            </a:xfrm>
            <a:custGeom>
              <a:avLst/>
              <a:gdLst/>
              <a:ahLst/>
              <a:cxnLst/>
              <a:rect l="l" t="t" r="r" b="b"/>
              <a:pathLst>
                <a:path w="1807" h="1813" extrusionOk="0">
                  <a:moveTo>
                    <a:pt x="907" y="0"/>
                  </a:moveTo>
                  <a:cubicBezTo>
                    <a:pt x="686" y="0"/>
                    <a:pt x="459" y="83"/>
                    <a:pt x="274" y="268"/>
                  </a:cubicBezTo>
                  <a:cubicBezTo>
                    <a:pt x="215" y="328"/>
                    <a:pt x="215" y="423"/>
                    <a:pt x="274" y="506"/>
                  </a:cubicBezTo>
                  <a:cubicBezTo>
                    <a:pt x="304" y="536"/>
                    <a:pt x="346" y="551"/>
                    <a:pt x="389" y="551"/>
                  </a:cubicBezTo>
                  <a:cubicBezTo>
                    <a:pt x="432" y="551"/>
                    <a:pt x="477" y="536"/>
                    <a:pt x="512" y="506"/>
                  </a:cubicBezTo>
                  <a:cubicBezTo>
                    <a:pt x="625" y="394"/>
                    <a:pt x="767" y="336"/>
                    <a:pt x="908" y="336"/>
                  </a:cubicBezTo>
                  <a:cubicBezTo>
                    <a:pt x="1020" y="336"/>
                    <a:pt x="1132" y="373"/>
                    <a:pt x="1227" y="447"/>
                  </a:cubicBezTo>
                  <a:cubicBezTo>
                    <a:pt x="1489" y="625"/>
                    <a:pt x="1560" y="983"/>
                    <a:pt x="1381" y="1233"/>
                  </a:cubicBezTo>
                  <a:cubicBezTo>
                    <a:pt x="1265" y="1401"/>
                    <a:pt x="1087" y="1477"/>
                    <a:pt x="911" y="1477"/>
                  </a:cubicBezTo>
                  <a:cubicBezTo>
                    <a:pt x="639" y="1477"/>
                    <a:pt x="370" y="1294"/>
                    <a:pt x="334" y="983"/>
                  </a:cubicBezTo>
                  <a:cubicBezTo>
                    <a:pt x="323" y="894"/>
                    <a:pt x="260" y="827"/>
                    <a:pt x="176" y="827"/>
                  </a:cubicBezTo>
                  <a:cubicBezTo>
                    <a:pt x="169" y="827"/>
                    <a:pt x="162" y="827"/>
                    <a:pt x="155" y="828"/>
                  </a:cubicBezTo>
                  <a:cubicBezTo>
                    <a:pt x="72" y="840"/>
                    <a:pt x="0" y="923"/>
                    <a:pt x="12" y="1006"/>
                  </a:cubicBezTo>
                  <a:cubicBezTo>
                    <a:pt x="63" y="1513"/>
                    <a:pt x="487" y="1812"/>
                    <a:pt x="913" y="1812"/>
                  </a:cubicBezTo>
                  <a:cubicBezTo>
                    <a:pt x="1189" y="1812"/>
                    <a:pt x="1466" y="1687"/>
                    <a:pt x="1643" y="1411"/>
                  </a:cubicBezTo>
                  <a:cubicBezTo>
                    <a:pt x="1751" y="1256"/>
                    <a:pt x="1798" y="1078"/>
                    <a:pt x="1798" y="899"/>
                  </a:cubicBezTo>
                  <a:cubicBezTo>
                    <a:pt x="1806" y="360"/>
                    <a:pt x="1368" y="0"/>
                    <a:pt x="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81"/>
            <p:cNvSpPr/>
            <p:nvPr/>
          </p:nvSpPr>
          <p:spPr>
            <a:xfrm>
              <a:off x="868326" y="2975027"/>
              <a:ext cx="192802" cy="82025"/>
            </a:xfrm>
            <a:custGeom>
              <a:avLst/>
              <a:gdLst/>
              <a:ahLst/>
              <a:cxnLst/>
              <a:rect l="l" t="t" r="r" b="b"/>
              <a:pathLst>
                <a:path w="6062" h="2579" extrusionOk="0">
                  <a:moveTo>
                    <a:pt x="3619" y="1"/>
                  </a:moveTo>
                  <a:cubicBezTo>
                    <a:pt x="2165" y="1"/>
                    <a:pt x="686" y="811"/>
                    <a:pt x="48" y="2364"/>
                  </a:cubicBezTo>
                  <a:cubicBezTo>
                    <a:pt x="1" y="2460"/>
                    <a:pt x="84" y="2579"/>
                    <a:pt x="203" y="2579"/>
                  </a:cubicBezTo>
                  <a:cubicBezTo>
                    <a:pt x="263" y="2579"/>
                    <a:pt x="334" y="2543"/>
                    <a:pt x="346" y="2483"/>
                  </a:cubicBezTo>
                  <a:cubicBezTo>
                    <a:pt x="909" y="1104"/>
                    <a:pt x="2222" y="332"/>
                    <a:pt x="3567" y="332"/>
                  </a:cubicBezTo>
                  <a:cubicBezTo>
                    <a:pt x="4242" y="332"/>
                    <a:pt x="4925" y="526"/>
                    <a:pt x="5525" y="936"/>
                  </a:cubicBezTo>
                  <a:cubicBezTo>
                    <a:pt x="5609" y="995"/>
                    <a:pt x="5680" y="1031"/>
                    <a:pt x="5752" y="1114"/>
                  </a:cubicBezTo>
                  <a:cubicBezTo>
                    <a:pt x="5784" y="1142"/>
                    <a:pt x="5824" y="1156"/>
                    <a:pt x="5864" y="1156"/>
                  </a:cubicBezTo>
                  <a:cubicBezTo>
                    <a:pt x="5911" y="1156"/>
                    <a:pt x="5957" y="1136"/>
                    <a:pt x="5990" y="1090"/>
                  </a:cubicBezTo>
                  <a:cubicBezTo>
                    <a:pt x="6061" y="1019"/>
                    <a:pt x="6049" y="912"/>
                    <a:pt x="5978" y="852"/>
                  </a:cubicBezTo>
                  <a:cubicBezTo>
                    <a:pt x="5317" y="280"/>
                    <a:pt x="4473" y="1"/>
                    <a:pt x="3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81"/>
            <p:cNvSpPr/>
            <p:nvPr/>
          </p:nvSpPr>
          <p:spPr>
            <a:xfrm>
              <a:off x="853950" y="3067580"/>
              <a:ext cx="137875" cy="168598"/>
            </a:xfrm>
            <a:custGeom>
              <a:avLst/>
              <a:gdLst/>
              <a:ahLst/>
              <a:cxnLst/>
              <a:rect l="l" t="t" r="r" b="b"/>
              <a:pathLst>
                <a:path w="4335" h="5301" extrusionOk="0">
                  <a:moveTo>
                    <a:pt x="479" y="1"/>
                  </a:moveTo>
                  <a:cubicBezTo>
                    <a:pt x="401" y="1"/>
                    <a:pt x="321" y="57"/>
                    <a:pt x="310" y="133"/>
                  </a:cubicBezTo>
                  <a:cubicBezTo>
                    <a:pt x="0" y="1633"/>
                    <a:pt x="608" y="3217"/>
                    <a:pt x="1893" y="4074"/>
                  </a:cubicBezTo>
                  <a:cubicBezTo>
                    <a:pt x="1965" y="4134"/>
                    <a:pt x="2858" y="4788"/>
                    <a:pt x="4072" y="5288"/>
                  </a:cubicBezTo>
                  <a:cubicBezTo>
                    <a:pt x="4084" y="5300"/>
                    <a:pt x="4120" y="5300"/>
                    <a:pt x="4132" y="5300"/>
                  </a:cubicBezTo>
                  <a:cubicBezTo>
                    <a:pt x="4191" y="5300"/>
                    <a:pt x="4275" y="5253"/>
                    <a:pt x="4287" y="5193"/>
                  </a:cubicBezTo>
                  <a:cubicBezTo>
                    <a:pt x="4334" y="5074"/>
                    <a:pt x="4287" y="4979"/>
                    <a:pt x="4191" y="4955"/>
                  </a:cubicBezTo>
                  <a:cubicBezTo>
                    <a:pt x="2989" y="4479"/>
                    <a:pt x="2084" y="3800"/>
                    <a:pt x="2084" y="3800"/>
                  </a:cubicBezTo>
                  <a:cubicBezTo>
                    <a:pt x="905" y="3002"/>
                    <a:pt x="346" y="1562"/>
                    <a:pt x="643" y="193"/>
                  </a:cubicBezTo>
                  <a:cubicBezTo>
                    <a:pt x="655" y="109"/>
                    <a:pt x="596" y="14"/>
                    <a:pt x="500" y="2"/>
                  </a:cubicBezTo>
                  <a:cubicBezTo>
                    <a:pt x="493" y="1"/>
                    <a:pt x="486" y="1"/>
                    <a:pt x="4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81"/>
            <p:cNvSpPr/>
            <p:nvPr/>
          </p:nvSpPr>
          <p:spPr>
            <a:xfrm>
              <a:off x="937248" y="3014975"/>
              <a:ext cx="87877" cy="57217"/>
            </a:xfrm>
            <a:custGeom>
              <a:avLst/>
              <a:gdLst/>
              <a:ahLst/>
              <a:cxnLst/>
              <a:rect l="l" t="t" r="r" b="b"/>
              <a:pathLst>
                <a:path w="2763" h="1799" extrusionOk="0">
                  <a:moveTo>
                    <a:pt x="2225" y="1"/>
                  </a:moveTo>
                  <a:cubicBezTo>
                    <a:pt x="2218" y="1"/>
                    <a:pt x="2211" y="1"/>
                    <a:pt x="2203" y="1"/>
                  </a:cubicBezTo>
                  <a:lnTo>
                    <a:pt x="941" y="61"/>
                  </a:lnTo>
                  <a:cubicBezTo>
                    <a:pt x="584" y="73"/>
                    <a:pt x="346" y="430"/>
                    <a:pt x="477" y="763"/>
                  </a:cubicBezTo>
                  <a:cubicBezTo>
                    <a:pt x="203" y="787"/>
                    <a:pt x="1" y="1025"/>
                    <a:pt x="13" y="1311"/>
                  </a:cubicBezTo>
                  <a:cubicBezTo>
                    <a:pt x="25" y="1597"/>
                    <a:pt x="263" y="1799"/>
                    <a:pt x="537" y="1799"/>
                  </a:cubicBezTo>
                  <a:cubicBezTo>
                    <a:pt x="560" y="1799"/>
                    <a:pt x="548" y="1799"/>
                    <a:pt x="953" y="1787"/>
                  </a:cubicBezTo>
                  <a:cubicBezTo>
                    <a:pt x="1037" y="1787"/>
                    <a:pt x="1120" y="1704"/>
                    <a:pt x="1120" y="1608"/>
                  </a:cubicBezTo>
                  <a:cubicBezTo>
                    <a:pt x="1120" y="1525"/>
                    <a:pt x="1025" y="1442"/>
                    <a:pt x="941" y="1442"/>
                  </a:cubicBezTo>
                  <a:lnTo>
                    <a:pt x="548" y="1466"/>
                  </a:lnTo>
                  <a:cubicBezTo>
                    <a:pt x="441" y="1466"/>
                    <a:pt x="346" y="1370"/>
                    <a:pt x="346" y="1263"/>
                  </a:cubicBezTo>
                  <a:cubicBezTo>
                    <a:pt x="346" y="1168"/>
                    <a:pt x="429" y="1073"/>
                    <a:pt x="537" y="1073"/>
                  </a:cubicBezTo>
                  <a:lnTo>
                    <a:pt x="667" y="1073"/>
                  </a:lnTo>
                  <a:cubicBezTo>
                    <a:pt x="858" y="1061"/>
                    <a:pt x="953" y="835"/>
                    <a:pt x="834" y="704"/>
                  </a:cubicBezTo>
                  <a:cubicBezTo>
                    <a:pt x="727" y="585"/>
                    <a:pt x="798" y="394"/>
                    <a:pt x="965" y="370"/>
                  </a:cubicBezTo>
                  <a:lnTo>
                    <a:pt x="2227" y="311"/>
                  </a:lnTo>
                  <a:cubicBezTo>
                    <a:pt x="2334" y="311"/>
                    <a:pt x="2442" y="406"/>
                    <a:pt x="2442" y="513"/>
                  </a:cubicBezTo>
                  <a:cubicBezTo>
                    <a:pt x="2442" y="608"/>
                    <a:pt x="2346" y="704"/>
                    <a:pt x="2263" y="704"/>
                  </a:cubicBezTo>
                  <a:lnTo>
                    <a:pt x="2144" y="704"/>
                  </a:lnTo>
                  <a:cubicBezTo>
                    <a:pt x="1953" y="716"/>
                    <a:pt x="1858" y="942"/>
                    <a:pt x="1977" y="1085"/>
                  </a:cubicBezTo>
                  <a:cubicBezTo>
                    <a:pt x="2084" y="1204"/>
                    <a:pt x="1989" y="1406"/>
                    <a:pt x="1834" y="1406"/>
                  </a:cubicBezTo>
                  <a:lnTo>
                    <a:pt x="1620" y="1418"/>
                  </a:lnTo>
                  <a:cubicBezTo>
                    <a:pt x="1537" y="1418"/>
                    <a:pt x="1453" y="1501"/>
                    <a:pt x="1453" y="1597"/>
                  </a:cubicBezTo>
                  <a:cubicBezTo>
                    <a:pt x="1453" y="1680"/>
                    <a:pt x="1549" y="1763"/>
                    <a:pt x="1632" y="1763"/>
                  </a:cubicBezTo>
                  <a:lnTo>
                    <a:pt x="1846" y="1739"/>
                  </a:lnTo>
                  <a:cubicBezTo>
                    <a:pt x="2203" y="1728"/>
                    <a:pt x="2442" y="1370"/>
                    <a:pt x="2322" y="1049"/>
                  </a:cubicBezTo>
                  <a:cubicBezTo>
                    <a:pt x="2561" y="1013"/>
                    <a:pt x="2763" y="775"/>
                    <a:pt x="2751" y="489"/>
                  </a:cubicBezTo>
                  <a:cubicBezTo>
                    <a:pt x="2739" y="222"/>
                    <a:pt x="2502" y="1"/>
                    <a:pt x="2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81"/>
            <p:cNvSpPr/>
            <p:nvPr/>
          </p:nvSpPr>
          <p:spPr>
            <a:xfrm>
              <a:off x="978912" y="3095664"/>
              <a:ext cx="78399" cy="79290"/>
            </a:xfrm>
            <a:custGeom>
              <a:avLst/>
              <a:gdLst/>
              <a:ahLst/>
              <a:cxnLst/>
              <a:rect l="l" t="t" r="r" b="b"/>
              <a:pathLst>
                <a:path w="2465" h="2493" extrusionOk="0">
                  <a:moveTo>
                    <a:pt x="1751" y="0"/>
                  </a:moveTo>
                  <a:cubicBezTo>
                    <a:pt x="1513" y="0"/>
                    <a:pt x="1477" y="95"/>
                    <a:pt x="381" y="691"/>
                  </a:cubicBezTo>
                  <a:cubicBezTo>
                    <a:pt x="72" y="869"/>
                    <a:pt x="24" y="1286"/>
                    <a:pt x="286" y="1524"/>
                  </a:cubicBezTo>
                  <a:cubicBezTo>
                    <a:pt x="84" y="1667"/>
                    <a:pt x="0" y="1929"/>
                    <a:pt x="72" y="2155"/>
                  </a:cubicBezTo>
                  <a:cubicBezTo>
                    <a:pt x="154" y="2370"/>
                    <a:pt x="351" y="2493"/>
                    <a:pt x="555" y="2493"/>
                  </a:cubicBezTo>
                  <a:cubicBezTo>
                    <a:pt x="646" y="2493"/>
                    <a:pt x="738" y="2468"/>
                    <a:pt x="822" y="2417"/>
                  </a:cubicBezTo>
                  <a:lnTo>
                    <a:pt x="1096" y="2262"/>
                  </a:lnTo>
                  <a:cubicBezTo>
                    <a:pt x="1179" y="2215"/>
                    <a:pt x="1203" y="2108"/>
                    <a:pt x="1155" y="2036"/>
                  </a:cubicBezTo>
                  <a:cubicBezTo>
                    <a:pt x="1131" y="1987"/>
                    <a:pt x="1073" y="1955"/>
                    <a:pt x="1016" y="1955"/>
                  </a:cubicBezTo>
                  <a:cubicBezTo>
                    <a:pt x="989" y="1955"/>
                    <a:pt x="963" y="1962"/>
                    <a:pt x="941" y="1977"/>
                  </a:cubicBezTo>
                  <a:lnTo>
                    <a:pt x="655" y="2143"/>
                  </a:lnTo>
                  <a:cubicBezTo>
                    <a:pt x="624" y="2161"/>
                    <a:pt x="591" y="2169"/>
                    <a:pt x="558" y="2169"/>
                  </a:cubicBezTo>
                  <a:cubicBezTo>
                    <a:pt x="479" y="2169"/>
                    <a:pt x="403" y="2120"/>
                    <a:pt x="370" y="2036"/>
                  </a:cubicBezTo>
                  <a:cubicBezTo>
                    <a:pt x="346" y="1965"/>
                    <a:pt x="381" y="1846"/>
                    <a:pt x="465" y="1798"/>
                  </a:cubicBezTo>
                  <a:cubicBezTo>
                    <a:pt x="643" y="1691"/>
                    <a:pt x="667" y="1441"/>
                    <a:pt x="489" y="1310"/>
                  </a:cubicBezTo>
                  <a:cubicBezTo>
                    <a:pt x="381" y="1215"/>
                    <a:pt x="405" y="1048"/>
                    <a:pt x="512" y="976"/>
                  </a:cubicBezTo>
                  <a:cubicBezTo>
                    <a:pt x="1691" y="322"/>
                    <a:pt x="1632" y="322"/>
                    <a:pt x="1727" y="322"/>
                  </a:cubicBezTo>
                  <a:cubicBezTo>
                    <a:pt x="1822" y="322"/>
                    <a:pt x="1917" y="417"/>
                    <a:pt x="1917" y="512"/>
                  </a:cubicBezTo>
                  <a:cubicBezTo>
                    <a:pt x="1917" y="679"/>
                    <a:pt x="1751" y="715"/>
                    <a:pt x="1691" y="750"/>
                  </a:cubicBezTo>
                  <a:cubicBezTo>
                    <a:pt x="1536" y="846"/>
                    <a:pt x="1548" y="1084"/>
                    <a:pt x="1727" y="1155"/>
                  </a:cubicBezTo>
                  <a:cubicBezTo>
                    <a:pt x="1882" y="1215"/>
                    <a:pt x="1882" y="1429"/>
                    <a:pt x="1739" y="1512"/>
                  </a:cubicBezTo>
                  <a:lnTo>
                    <a:pt x="1501" y="1643"/>
                  </a:lnTo>
                  <a:cubicBezTo>
                    <a:pt x="1429" y="1691"/>
                    <a:pt x="1393" y="1798"/>
                    <a:pt x="1441" y="1869"/>
                  </a:cubicBezTo>
                  <a:cubicBezTo>
                    <a:pt x="1474" y="1918"/>
                    <a:pt x="1529" y="1951"/>
                    <a:pt x="1587" y="1951"/>
                  </a:cubicBezTo>
                  <a:cubicBezTo>
                    <a:pt x="1614" y="1951"/>
                    <a:pt x="1641" y="1944"/>
                    <a:pt x="1667" y="1929"/>
                  </a:cubicBezTo>
                  <a:lnTo>
                    <a:pt x="1905" y="1798"/>
                  </a:lnTo>
                  <a:cubicBezTo>
                    <a:pt x="2215" y="1619"/>
                    <a:pt x="2275" y="1203"/>
                    <a:pt x="2001" y="953"/>
                  </a:cubicBezTo>
                  <a:cubicBezTo>
                    <a:pt x="2465" y="679"/>
                    <a:pt x="2275" y="0"/>
                    <a:pt x="17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81"/>
            <p:cNvSpPr/>
            <p:nvPr/>
          </p:nvSpPr>
          <p:spPr>
            <a:xfrm>
              <a:off x="891067" y="3070697"/>
              <a:ext cx="74615" cy="77477"/>
            </a:xfrm>
            <a:custGeom>
              <a:avLst/>
              <a:gdLst/>
              <a:ahLst/>
              <a:cxnLst/>
              <a:rect l="l" t="t" r="r" b="b"/>
              <a:pathLst>
                <a:path w="2346" h="2436" extrusionOk="0">
                  <a:moveTo>
                    <a:pt x="534" y="1"/>
                  </a:moveTo>
                  <a:cubicBezTo>
                    <a:pt x="499" y="1"/>
                    <a:pt x="464" y="4"/>
                    <a:pt x="429" y="11"/>
                  </a:cubicBezTo>
                  <a:cubicBezTo>
                    <a:pt x="191" y="71"/>
                    <a:pt x="0" y="273"/>
                    <a:pt x="0" y="523"/>
                  </a:cubicBezTo>
                  <a:cubicBezTo>
                    <a:pt x="0" y="690"/>
                    <a:pt x="72" y="749"/>
                    <a:pt x="203" y="1107"/>
                  </a:cubicBezTo>
                  <a:cubicBezTo>
                    <a:pt x="220" y="1178"/>
                    <a:pt x="284" y="1215"/>
                    <a:pt x="345" y="1215"/>
                  </a:cubicBezTo>
                  <a:cubicBezTo>
                    <a:pt x="366" y="1215"/>
                    <a:pt x="387" y="1211"/>
                    <a:pt x="405" y="1202"/>
                  </a:cubicBezTo>
                  <a:cubicBezTo>
                    <a:pt x="500" y="1166"/>
                    <a:pt x="548" y="1059"/>
                    <a:pt x="500" y="988"/>
                  </a:cubicBezTo>
                  <a:cubicBezTo>
                    <a:pt x="345" y="583"/>
                    <a:pt x="334" y="583"/>
                    <a:pt x="334" y="523"/>
                  </a:cubicBezTo>
                  <a:cubicBezTo>
                    <a:pt x="334" y="416"/>
                    <a:pt x="429" y="333"/>
                    <a:pt x="512" y="333"/>
                  </a:cubicBezTo>
                  <a:cubicBezTo>
                    <a:pt x="584" y="333"/>
                    <a:pt x="679" y="392"/>
                    <a:pt x="703" y="464"/>
                  </a:cubicBezTo>
                  <a:cubicBezTo>
                    <a:pt x="738" y="511"/>
                    <a:pt x="750" y="738"/>
                    <a:pt x="965" y="738"/>
                  </a:cubicBezTo>
                  <a:cubicBezTo>
                    <a:pt x="1036" y="738"/>
                    <a:pt x="1107" y="690"/>
                    <a:pt x="1155" y="618"/>
                  </a:cubicBezTo>
                  <a:cubicBezTo>
                    <a:pt x="1188" y="557"/>
                    <a:pt x="1253" y="527"/>
                    <a:pt x="1318" y="527"/>
                  </a:cubicBezTo>
                  <a:cubicBezTo>
                    <a:pt x="1393" y="527"/>
                    <a:pt x="1469" y="566"/>
                    <a:pt x="1500" y="642"/>
                  </a:cubicBezTo>
                  <a:cubicBezTo>
                    <a:pt x="1977" y="1881"/>
                    <a:pt x="1977" y="1833"/>
                    <a:pt x="1977" y="1892"/>
                  </a:cubicBezTo>
                  <a:cubicBezTo>
                    <a:pt x="1977" y="2018"/>
                    <a:pt x="1874" y="2091"/>
                    <a:pt x="1773" y="2091"/>
                  </a:cubicBezTo>
                  <a:cubicBezTo>
                    <a:pt x="1701" y="2091"/>
                    <a:pt x="1630" y="2055"/>
                    <a:pt x="1596" y="1976"/>
                  </a:cubicBezTo>
                  <a:lnTo>
                    <a:pt x="1536" y="1833"/>
                  </a:lnTo>
                  <a:cubicBezTo>
                    <a:pt x="1498" y="1739"/>
                    <a:pt x="1415" y="1691"/>
                    <a:pt x="1332" y="1691"/>
                  </a:cubicBezTo>
                  <a:cubicBezTo>
                    <a:pt x="1257" y="1691"/>
                    <a:pt x="1183" y="1730"/>
                    <a:pt x="1143" y="1809"/>
                  </a:cubicBezTo>
                  <a:cubicBezTo>
                    <a:pt x="1105" y="1875"/>
                    <a:pt x="1041" y="1908"/>
                    <a:pt x="976" y="1908"/>
                  </a:cubicBezTo>
                  <a:cubicBezTo>
                    <a:pt x="901" y="1908"/>
                    <a:pt x="824" y="1863"/>
                    <a:pt x="786" y="1773"/>
                  </a:cubicBezTo>
                  <a:lnTo>
                    <a:pt x="726" y="1607"/>
                  </a:lnTo>
                  <a:cubicBezTo>
                    <a:pt x="700" y="1546"/>
                    <a:pt x="637" y="1504"/>
                    <a:pt x="577" y="1504"/>
                  </a:cubicBezTo>
                  <a:cubicBezTo>
                    <a:pt x="554" y="1504"/>
                    <a:pt x="532" y="1510"/>
                    <a:pt x="512" y="1523"/>
                  </a:cubicBezTo>
                  <a:cubicBezTo>
                    <a:pt x="429" y="1559"/>
                    <a:pt x="381" y="1654"/>
                    <a:pt x="429" y="1726"/>
                  </a:cubicBezTo>
                  <a:lnTo>
                    <a:pt x="488" y="1892"/>
                  </a:lnTo>
                  <a:cubicBezTo>
                    <a:pt x="574" y="2112"/>
                    <a:pt x="779" y="2244"/>
                    <a:pt x="987" y="2244"/>
                  </a:cubicBezTo>
                  <a:cubicBezTo>
                    <a:pt x="1095" y="2244"/>
                    <a:pt x="1204" y="2208"/>
                    <a:pt x="1298" y="2131"/>
                  </a:cubicBezTo>
                  <a:cubicBezTo>
                    <a:pt x="1390" y="2315"/>
                    <a:pt x="1583" y="2436"/>
                    <a:pt x="1793" y="2436"/>
                  </a:cubicBezTo>
                  <a:cubicBezTo>
                    <a:pt x="1853" y="2436"/>
                    <a:pt x="1915" y="2426"/>
                    <a:pt x="1977" y="2404"/>
                  </a:cubicBezTo>
                  <a:cubicBezTo>
                    <a:pt x="2179" y="2321"/>
                    <a:pt x="2310" y="2119"/>
                    <a:pt x="2310" y="1904"/>
                  </a:cubicBezTo>
                  <a:cubicBezTo>
                    <a:pt x="2346" y="1738"/>
                    <a:pt x="2298" y="1738"/>
                    <a:pt x="1834" y="523"/>
                  </a:cubicBezTo>
                  <a:cubicBezTo>
                    <a:pt x="1757" y="315"/>
                    <a:pt x="1555" y="192"/>
                    <a:pt x="1349" y="192"/>
                  </a:cubicBezTo>
                  <a:cubicBezTo>
                    <a:pt x="1236" y="192"/>
                    <a:pt x="1121" y="229"/>
                    <a:pt x="1024" y="309"/>
                  </a:cubicBezTo>
                  <a:cubicBezTo>
                    <a:pt x="933" y="116"/>
                    <a:pt x="737" y="1"/>
                    <a:pt x="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81"/>
            <p:cNvSpPr/>
            <p:nvPr/>
          </p:nvSpPr>
          <p:spPr>
            <a:xfrm>
              <a:off x="999745" y="2894720"/>
              <a:ext cx="218310" cy="353290"/>
            </a:xfrm>
            <a:custGeom>
              <a:avLst/>
              <a:gdLst/>
              <a:ahLst/>
              <a:cxnLst/>
              <a:rect l="l" t="t" r="r" b="b"/>
              <a:pathLst>
                <a:path w="6864" h="11108" extrusionOk="0">
                  <a:moveTo>
                    <a:pt x="6633" y="1"/>
                  </a:moveTo>
                  <a:cubicBezTo>
                    <a:pt x="6605" y="1"/>
                    <a:pt x="6577" y="7"/>
                    <a:pt x="6549" y="20"/>
                  </a:cubicBezTo>
                  <a:cubicBezTo>
                    <a:pt x="5918" y="282"/>
                    <a:pt x="5299" y="698"/>
                    <a:pt x="4703" y="1246"/>
                  </a:cubicBezTo>
                  <a:cubicBezTo>
                    <a:pt x="4644" y="1306"/>
                    <a:pt x="4620" y="1413"/>
                    <a:pt x="4703" y="1484"/>
                  </a:cubicBezTo>
                  <a:cubicBezTo>
                    <a:pt x="4735" y="1516"/>
                    <a:pt x="4778" y="1538"/>
                    <a:pt x="4824" y="1538"/>
                  </a:cubicBezTo>
                  <a:cubicBezTo>
                    <a:pt x="4862" y="1538"/>
                    <a:pt x="4903" y="1523"/>
                    <a:pt x="4941" y="1484"/>
                  </a:cubicBezTo>
                  <a:cubicBezTo>
                    <a:pt x="5430" y="1032"/>
                    <a:pt x="5918" y="675"/>
                    <a:pt x="6442" y="413"/>
                  </a:cubicBezTo>
                  <a:lnTo>
                    <a:pt x="6442" y="413"/>
                  </a:lnTo>
                  <a:cubicBezTo>
                    <a:pt x="6084" y="1579"/>
                    <a:pt x="5299" y="2603"/>
                    <a:pt x="4429" y="3449"/>
                  </a:cubicBezTo>
                  <a:cubicBezTo>
                    <a:pt x="4413" y="3444"/>
                    <a:pt x="4397" y="3442"/>
                    <a:pt x="4382" y="3442"/>
                  </a:cubicBezTo>
                  <a:cubicBezTo>
                    <a:pt x="4269" y="3442"/>
                    <a:pt x="4172" y="3548"/>
                    <a:pt x="4203" y="3663"/>
                  </a:cubicBezTo>
                  <a:cubicBezTo>
                    <a:pt x="4108" y="3746"/>
                    <a:pt x="4013" y="3842"/>
                    <a:pt x="3929" y="3913"/>
                  </a:cubicBezTo>
                  <a:cubicBezTo>
                    <a:pt x="3786" y="3711"/>
                    <a:pt x="3572" y="3508"/>
                    <a:pt x="3358" y="3425"/>
                  </a:cubicBezTo>
                  <a:cubicBezTo>
                    <a:pt x="3417" y="3330"/>
                    <a:pt x="3489" y="3234"/>
                    <a:pt x="3548" y="3115"/>
                  </a:cubicBezTo>
                  <a:cubicBezTo>
                    <a:pt x="3727" y="3258"/>
                    <a:pt x="3763" y="3318"/>
                    <a:pt x="3870" y="3318"/>
                  </a:cubicBezTo>
                  <a:cubicBezTo>
                    <a:pt x="4013" y="3318"/>
                    <a:pt x="4084" y="3127"/>
                    <a:pt x="3965" y="3020"/>
                  </a:cubicBezTo>
                  <a:lnTo>
                    <a:pt x="3751" y="2830"/>
                  </a:lnTo>
                  <a:cubicBezTo>
                    <a:pt x="3786" y="2758"/>
                    <a:pt x="3775" y="2782"/>
                    <a:pt x="3810" y="2734"/>
                  </a:cubicBezTo>
                  <a:cubicBezTo>
                    <a:pt x="3810" y="2734"/>
                    <a:pt x="3941" y="2544"/>
                    <a:pt x="3953" y="2544"/>
                  </a:cubicBezTo>
                  <a:lnTo>
                    <a:pt x="4358" y="2889"/>
                  </a:lnTo>
                  <a:cubicBezTo>
                    <a:pt x="4390" y="2916"/>
                    <a:pt x="4430" y="2928"/>
                    <a:pt x="4469" y="2928"/>
                  </a:cubicBezTo>
                  <a:cubicBezTo>
                    <a:pt x="4516" y="2928"/>
                    <a:pt x="4563" y="2910"/>
                    <a:pt x="4596" y="2877"/>
                  </a:cubicBezTo>
                  <a:cubicBezTo>
                    <a:pt x="4656" y="2794"/>
                    <a:pt x="4644" y="2699"/>
                    <a:pt x="4584" y="2639"/>
                  </a:cubicBezTo>
                  <a:lnTo>
                    <a:pt x="4167" y="2282"/>
                  </a:lnTo>
                  <a:cubicBezTo>
                    <a:pt x="4263" y="2139"/>
                    <a:pt x="4370" y="2020"/>
                    <a:pt x="4489" y="1901"/>
                  </a:cubicBezTo>
                  <a:cubicBezTo>
                    <a:pt x="4548" y="1830"/>
                    <a:pt x="4548" y="1722"/>
                    <a:pt x="4477" y="1663"/>
                  </a:cubicBezTo>
                  <a:cubicBezTo>
                    <a:pt x="4444" y="1636"/>
                    <a:pt x="4404" y="1621"/>
                    <a:pt x="4364" y="1621"/>
                  </a:cubicBezTo>
                  <a:cubicBezTo>
                    <a:pt x="4317" y="1621"/>
                    <a:pt x="4271" y="1641"/>
                    <a:pt x="4239" y="1687"/>
                  </a:cubicBezTo>
                  <a:cubicBezTo>
                    <a:pt x="4001" y="1937"/>
                    <a:pt x="3775" y="2222"/>
                    <a:pt x="3536" y="2532"/>
                  </a:cubicBezTo>
                  <a:cubicBezTo>
                    <a:pt x="3536" y="2532"/>
                    <a:pt x="3310" y="2830"/>
                    <a:pt x="3013" y="3306"/>
                  </a:cubicBezTo>
                  <a:cubicBezTo>
                    <a:pt x="2985" y="3304"/>
                    <a:pt x="2957" y="3303"/>
                    <a:pt x="2929" y="3303"/>
                  </a:cubicBezTo>
                  <a:cubicBezTo>
                    <a:pt x="2484" y="3303"/>
                    <a:pt x="2071" y="3569"/>
                    <a:pt x="1858" y="3973"/>
                  </a:cubicBezTo>
                  <a:cubicBezTo>
                    <a:pt x="1762" y="4151"/>
                    <a:pt x="1750" y="4330"/>
                    <a:pt x="1679" y="4449"/>
                  </a:cubicBezTo>
                  <a:cubicBezTo>
                    <a:pt x="1608" y="4568"/>
                    <a:pt x="1500" y="4687"/>
                    <a:pt x="1346" y="4770"/>
                  </a:cubicBezTo>
                  <a:cubicBezTo>
                    <a:pt x="1191" y="4866"/>
                    <a:pt x="1024" y="4913"/>
                    <a:pt x="846" y="4961"/>
                  </a:cubicBezTo>
                  <a:cubicBezTo>
                    <a:pt x="786" y="4973"/>
                    <a:pt x="679" y="5008"/>
                    <a:pt x="572" y="5020"/>
                  </a:cubicBezTo>
                  <a:cubicBezTo>
                    <a:pt x="369" y="5056"/>
                    <a:pt x="274" y="5330"/>
                    <a:pt x="441" y="5485"/>
                  </a:cubicBezTo>
                  <a:cubicBezTo>
                    <a:pt x="560" y="5580"/>
                    <a:pt x="679" y="5687"/>
                    <a:pt x="810" y="5759"/>
                  </a:cubicBezTo>
                  <a:cubicBezTo>
                    <a:pt x="838" y="5775"/>
                    <a:pt x="868" y="5783"/>
                    <a:pt x="897" y="5783"/>
                  </a:cubicBezTo>
                  <a:cubicBezTo>
                    <a:pt x="953" y="5783"/>
                    <a:pt x="1005" y="5754"/>
                    <a:pt x="1036" y="5699"/>
                  </a:cubicBezTo>
                  <a:cubicBezTo>
                    <a:pt x="1084" y="5628"/>
                    <a:pt x="1048" y="5520"/>
                    <a:pt x="977" y="5485"/>
                  </a:cubicBezTo>
                  <a:cubicBezTo>
                    <a:pt x="905" y="5437"/>
                    <a:pt x="834" y="5378"/>
                    <a:pt x="750" y="5318"/>
                  </a:cubicBezTo>
                  <a:cubicBezTo>
                    <a:pt x="1250" y="5199"/>
                    <a:pt x="1679" y="5044"/>
                    <a:pt x="1941" y="4616"/>
                  </a:cubicBezTo>
                  <a:cubicBezTo>
                    <a:pt x="2048" y="4437"/>
                    <a:pt x="2084" y="4246"/>
                    <a:pt x="2143" y="4116"/>
                  </a:cubicBezTo>
                  <a:cubicBezTo>
                    <a:pt x="2278" y="3831"/>
                    <a:pt x="2583" y="3626"/>
                    <a:pt x="2911" y="3626"/>
                  </a:cubicBezTo>
                  <a:cubicBezTo>
                    <a:pt x="3105" y="3626"/>
                    <a:pt x="3308" y="3698"/>
                    <a:pt x="3489" y="3865"/>
                  </a:cubicBezTo>
                  <a:cubicBezTo>
                    <a:pt x="3929" y="4270"/>
                    <a:pt x="3786" y="4985"/>
                    <a:pt x="3239" y="5330"/>
                  </a:cubicBezTo>
                  <a:cubicBezTo>
                    <a:pt x="2867" y="5559"/>
                    <a:pt x="2374" y="5719"/>
                    <a:pt x="1899" y="5719"/>
                  </a:cubicBezTo>
                  <a:cubicBezTo>
                    <a:pt x="1780" y="5719"/>
                    <a:pt x="1662" y="5709"/>
                    <a:pt x="1548" y="5687"/>
                  </a:cubicBezTo>
                  <a:cubicBezTo>
                    <a:pt x="1540" y="5686"/>
                    <a:pt x="1532" y="5686"/>
                    <a:pt x="1524" y="5686"/>
                  </a:cubicBezTo>
                  <a:cubicBezTo>
                    <a:pt x="1439" y="5686"/>
                    <a:pt x="1367" y="5742"/>
                    <a:pt x="1346" y="5818"/>
                  </a:cubicBezTo>
                  <a:cubicBezTo>
                    <a:pt x="1334" y="5913"/>
                    <a:pt x="1393" y="5997"/>
                    <a:pt x="1489" y="6009"/>
                  </a:cubicBezTo>
                  <a:cubicBezTo>
                    <a:pt x="1628" y="6035"/>
                    <a:pt x="1767" y="6048"/>
                    <a:pt x="1907" y="6048"/>
                  </a:cubicBezTo>
                  <a:cubicBezTo>
                    <a:pt x="2077" y="6048"/>
                    <a:pt x="2247" y="6029"/>
                    <a:pt x="2417" y="5997"/>
                  </a:cubicBezTo>
                  <a:cubicBezTo>
                    <a:pt x="2465" y="6937"/>
                    <a:pt x="3096" y="7675"/>
                    <a:pt x="3906" y="8033"/>
                  </a:cubicBezTo>
                  <a:cubicBezTo>
                    <a:pt x="4298" y="8199"/>
                    <a:pt x="4548" y="8592"/>
                    <a:pt x="4548" y="9009"/>
                  </a:cubicBezTo>
                  <a:cubicBezTo>
                    <a:pt x="4548" y="9342"/>
                    <a:pt x="4370" y="9580"/>
                    <a:pt x="4370" y="9580"/>
                  </a:cubicBezTo>
                  <a:cubicBezTo>
                    <a:pt x="3673" y="10434"/>
                    <a:pt x="2786" y="10777"/>
                    <a:pt x="1813" y="10777"/>
                  </a:cubicBezTo>
                  <a:cubicBezTo>
                    <a:pt x="1307" y="10777"/>
                    <a:pt x="777" y="10684"/>
                    <a:pt x="238" y="10521"/>
                  </a:cubicBezTo>
                  <a:cubicBezTo>
                    <a:pt x="224" y="10517"/>
                    <a:pt x="210" y="10516"/>
                    <a:pt x="196" y="10516"/>
                  </a:cubicBezTo>
                  <a:cubicBezTo>
                    <a:pt x="119" y="10516"/>
                    <a:pt x="54" y="10568"/>
                    <a:pt x="24" y="10628"/>
                  </a:cubicBezTo>
                  <a:cubicBezTo>
                    <a:pt x="0" y="10712"/>
                    <a:pt x="60" y="10807"/>
                    <a:pt x="131" y="10831"/>
                  </a:cubicBezTo>
                  <a:cubicBezTo>
                    <a:pt x="707" y="11009"/>
                    <a:pt x="1272" y="11107"/>
                    <a:pt x="1811" y="11107"/>
                  </a:cubicBezTo>
                  <a:cubicBezTo>
                    <a:pt x="2890" y="11107"/>
                    <a:pt x="3866" y="10716"/>
                    <a:pt x="4620" y="9795"/>
                  </a:cubicBezTo>
                  <a:cubicBezTo>
                    <a:pt x="4620" y="9783"/>
                    <a:pt x="4644" y="9783"/>
                    <a:pt x="4644" y="9759"/>
                  </a:cubicBezTo>
                  <a:cubicBezTo>
                    <a:pt x="5120" y="9045"/>
                    <a:pt x="4834" y="8068"/>
                    <a:pt x="4048" y="7723"/>
                  </a:cubicBezTo>
                  <a:cubicBezTo>
                    <a:pt x="3310" y="7414"/>
                    <a:pt x="2763" y="6747"/>
                    <a:pt x="2751" y="5913"/>
                  </a:cubicBezTo>
                  <a:cubicBezTo>
                    <a:pt x="3132" y="5794"/>
                    <a:pt x="3405" y="5628"/>
                    <a:pt x="3417" y="5616"/>
                  </a:cubicBezTo>
                  <a:cubicBezTo>
                    <a:pt x="3953" y="5282"/>
                    <a:pt x="4179" y="4687"/>
                    <a:pt x="4060" y="4187"/>
                  </a:cubicBezTo>
                  <a:cubicBezTo>
                    <a:pt x="5251" y="3234"/>
                    <a:pt x="6430" y="1818"/>
                    <a:pt x="6834" y="258"/>
                  </a:cubicBezTo>
                  <a:cubicBezTo>
                    <a:pt x="6864" y="121"/>
                    <a:pt x="6757" y="1"/>
                    <a:pt x="6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5" name="Google Shape;1325;p81">
            <a:extLst>
              <a:ext uri="{FF2B5EF4-FFF2-40B4-BE49-F238E27FC236}">
                <a16:creationId xmlns:a16="http://schemas.microsoft.com/office/drawing/2014/main" id="{E9F125D7-F4D2-A354-B75F-9714F1F1866F}"/>
              </a:ext>
            </a:extLst>
          </p:cNvPr>
          <p:cNvCxnSpPr/>
          <p:nvPr/>
        </p:nvCxnSpPr>
        <p:spPr>
          <a:xfrm>
            <a:off x="8046645" y="2324475"/>
            <a:ext cx="0" cy="351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6" name="Google Shape;1328;p81">
            <a:extLst>
              <a:ext uri="{FF2B5EF4-FFF2-40B4-BE49-F238E27FC236}">
                <a16:creationId xmlns:a16="http://schemas.microsoft.com/office/drawing/2014/main" id="{E20B9FBC-DCD8-F4D8-6A66-FF12BD6A92D3}"/>
              </a:ext>
            </a:extLst>
          </p:cNvPr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7572673" y="1567478"/>
            <a:ext cx="884352" cy="8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337;p81">
            <a:extLst>
              <a:ext uri="{FF2B5EF4-FFF2-40B4-BE49-F238E27FC236}">
                <a16:creationId xmlns:a16="http://schemas.microsoft.com/office/drawing/2014/main" id="{5A5955AC-348B-46A1-373F-B2B263300206}"/>
              </a:ext>
            </a:extLst>
          </p:cNvPr>
          <p:cNvSpPr txBox="1">
            <a:spLocks/>
          </p:cNvSpPr>
          <p:nvPr/>
        </p:nvSpPr>
        <p:spPr>
          <a:xfrm>
            <a:off x="7043477" y="2865441"/>
            <a:ext cx="20118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nói</a:t>
            </a:r>
            <a:endParaRPr lang="en-US" dirty="0"/>
          </a:p>
        </p:txBody>
      </p:sp>
      <p:grpSp>
        <p:nvGrpSpPr>
          <p:cNvPr id="28" name="Google Shape;1341;p81">
            <a:extLst>
              <a:ext uri="{FF2B5EF4-FFF2-40B4-BE49-F238E27FC236}">
                <a16:creationId xmlns:a16="http://schemas.microsoft.com/office/drawing/2014/main" id="{3EEA8EBA-281F-C5E4-A435-8B22A110B704}"/>
              </a:ext>
            </a:extLst>
          </p:cNvPr>
          <p:cNvGrpSpPr/>
          <p:nvPr/>
        </p:nvGrpSpPr>
        <p:grpSpPr>
          <a:xfrm>
            <a:off x="7864593" y="1768930"/>
            <a:ext cx="364104" cy="353290"/>
            <a:chOff x="853950" y="2894720"/>
            <a:chExt cx="364104" cy="353290"/>
          </a:xfrm>
        </p:grpSpPr>
        <p:sp>
          <p:nvSpPr>
            <p:cNvPr id="29" name="Google Shape;1342;p81">
              <a:extLst>
                <a:ext uri="{FF2B5EF4-FFF2-40B4-BE49-F238E27FC236}">
                  <a16:creationId xmlns:a16="http://schemas.microsoft.com/office/drawing/2014/main" id="{2A2D70CE-AF84-7E55-CC7A-09C1CD65F1E2}"/>
                </a:ext>
              </a:extLst>
            </p:cNvPr>
            <p:cNvSpPr/>
            <p:nvPr/>
          </p:nvSpPr>
          <p:spPr>
            <a:xfrm>
              <a:off x="1056167" y="3155298"/>
              <a:ext cx="57472" cy="57662"/>
            </a:xfrm>
            <a:custGeom>
              <a:avLst/>
              <a:gdLst/>
              <a:ahLst/>
              <a:cxnLst/>
              <a:rect l="l" t="t" r="r" b="b"/>
              <a:pathLst>
                <a:path w="1807" h="1813" extrusionOk="0">
                  <a:moveTo>
                    <a:pt x="907" y="0"/>
                  </a:moveTo>
                  <a:cubicBezTo>
                    <a:pt x="686" y="0"/>
                    <a:pt x="459" y="83"/>
                    <a:pt x="274" y="268"/>
                  </a:cubicBezTo>
                  <a:cubicBezTo>
                    <a:pt x="215" y="328"/>
                    <a:pt x="215" y="423"/>
                    <a:pt x="274" y="506"/>
                  </a:cubicBezTo>
                  <a:cubicBezTo>
                    <a:pt x="304" y="536"/>
                    <a:pt x="346" y="551"/>
                    <a:pt x="389" y="551"/>
                  </a:cubicBezTo>
                  <a:cubicBezTo>
                    <a:pt x="432" y="551"/>
                    <a:pt x="477" y="536"/>
                    <a:pt x="512" y="506"/>
                  </a:cubicBezTo>
                  <a:cubicBezTo>
                    <a:pt x="625" y="394"/>
                    <a:pt x="767" y="336"/>
                    <a:pt x="908" y="336"/>
                  </a:cubicBezTo>
                  <a:cubicBezTo>
                    <a:pt x="1020" y="336"/>
                    <a:pt x="1132" y="373"/>
                    <a:pt x="1227" y="447"/>
                  </a:cubicBezTo>
                  <a:cubicBezTo>
                    <a:pt x="1489" y="625"/>
                    <a:pt x="1560" y="983"/>
                    <a:pt x="1381" y="1233"/>
                  </a:cubicBezTo>
                  <a:cubicBezTo>
                    <a:pt x="1265" y="1401"/>
                    <a:pt x="1087" y="1477"/>
                    <a:pt x="911" y="1477"/>
                  </a:cubicBezTo>
                  <a:cubicBezTo>
                    <a:pt x="639" y="1477"/>
                    <a:pt x="370" y="1294"/>
                    <a:pt x="334" y="983"/>
                  </a:cubicBezTo>
                  <a:cubicBezTo>
                    <a:pt x="323" y="894"/>
                    <a:pt x="260" y="827"/>
                    <a:pt x="176" y="827"/>
                  </a:cubicBezTo>
                  <a:cubicBezTo>
                    <a:pt x="169" y="827"/>
                    <a:pt x="162" y="827"/>
                    <a:pt x="155" y="828"/>
                  </a:cubicBezTo>
                  <a:cubicBezTo>
                    <a:pt x="72" y="840"/>
                    <a:pt x="0" y="923"/>
                    <a:pt x="12" y="1006"/>
                  </a:cubicBezTo>
                  <a:cubicBezTo>
                    <a:pt x="63" y="1513"/>
                    <a:pt x="487" y="1812"/>
                    <a:pt x="913" y="1812"/>
                  </a:cubicBezTo>
                  <a:cubicBezTo>
                    <a:pt x="1189" y="1812"/>
                    <a:pt x="1466" y="1687"/>
                    <a:pt x="1643" y="1411"/>
                  </a:cubicBezTo>
                  <a:cubicBezTo>
                    <a:pt x="1751" y="1256"/>
                    <a:pt x="1798" y="1078"/>
                    <a:pt x="1798" y="899"/>
                  </a:cubicBezTo>
                  <a:cubicBezTo>
                    <a:pt x="1806" y="360"/>
                    <a:pt x="1368" y="0"/>
                    <a:pt x="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43;p81">
              <a:extLst>
                <a:ext uri="{FF2B5EF4-FFF2-40B4-BE49-F238E27FC236}">
                  <a16:creationId xmlns:a16="http://schemas.microsoft.com/office/drawing/2014/main" id="{AE98FA49-2938-3ABB-250F-97398348654F}"/>
                </a:ext>
              </a:extLst>
            </p:cNvPr>
            <p:cNvSpPr/>
            <p:nvPr/>
          </p:nvSpPr>
          <p:spPr>
            <a:xfrm>
              <a:off x="868326" y="2975027"/>
              <a:ext cx="192802" cy="82025"/>
            </a:xfrm>
            <a:custGeom>
              <a:avLst/>
              <a:gdLst/>
              <a:ahLst/>
              <a:cxnLst/>
              <a:rect l="l" t="t" r="r" b="b"/>
              <a:pathLst>
                <a:path w="6062" h="2579" extrusionOk="0">
                  <a:moveTo>
                    <a:pt x="3619" y="1"/>
                  </a:moveTo>
                  <a:cubicBezTo>
                    <a:pt x="2165" y="1"/>
                    <a:pt x="686" y="811"/>
                    <a:pt x="48" y="2364"/>
                  </a:cubicBezTo>
                  <a:cubicBezTo>
                    <a:pt x="1" y="2460"/>
                    <a:pt x="84" y="2579"/>
                    <a:pt x="203" y="2579"/>
                  </a:cubicBezTo>
                  <a:cubicBezTo>
                    <a:pt x="263" y="2579"/>
                    <a:pt x="334" y="2543"/>
                    <a:pt x="346" y="2483"/>
                  </a:cubicBezTo>
                  <a:cubicBezTo>
                    <a:pt x="909" y="1104"/>
                    <a:pt x="2222" y="332"/>
                    <a:pt x="3567" y="332"/>
                  </a:cubicBezTo>
                  <a:cubicBezTo>
                    <a:pt x="4242" y="332"/>
                    <a:pt x="4925" y="526"/>
                    <a:pt x="5525" y="936"/>
                  </a:cubicBezTo>
                  <a:cubicBezTo>
                    <a:pt x="5609" y="995"/>
                    <a:pt x="5680" y="1031"/>
                    <a:pt x="5752" y="1114"/>
                  </a:cubicBezTo>
                  <a:cubicBezTo>
                    <a:pt x="5784" y="1142"/>
                    <a:pt x="5824" y="1156"/>
                    <a:pt x="5864" y="1156"/>
                  </a:cubicBezTo>
                  <a:cubicBezTo>
                    <a:pt x="5911" y="1156"/>
                    <a:pt x="5957" y="1136"/>
                    <a:pt x="5990" y="1090"/>
                  </a:cubicBezTo>
                  <a:cubicBezTo>
                    <a:pt x="6061" y="1019"/>
                    <a:pt x="6049" y="912"/>
                    <a:pt x="5978" y="852"/>
                  </a:cubicBezTo>
                  <a:cubicBezTo>
                    <a:pt x="5317" y="280"/>
                    <a:pt x="4473" y="1"/>
                    <a:pt x="3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44;p81">
              <a:extLst>
                <a:ext uri="{FF2B5EF4-FFF2-40B4-BE49-F238E27FC236}">
                  <a16:creationId xmlns:a16="http://schemas.microsoft.com/office/drawing/2014/main" id="{B693B751-65C7-BA31-1711-12AD0AECB0B2}"/>
                </a:ext>
              </a:extLst>
            </p:cNvPr>
            <p:cNvSpPr/>
            <p:nvPr/>
          </p:nvSpPr>
          <p:spPr>
            <a:xfrm>
              <a:off x="853950" y="3067580"/>
              <a:ext cx="137875" cy="168598"/>
            </a:xfrm>
            <a:custGeom>
              <a:avLst/>
              <a:gdLst/>
              <a:ahLst/>
              <a:cxnLst/>
              <a:rect l="l" t="t" r="r" b="b"/>
              <a:pathLst>
                <a:path w="4335" h="5301" extrusionOk="0">
                  <a:moveTo>
                    <a:pt x="479" y="1"/>
                  </a:moveTo>
                  <a:cubicBezTo>
                    <a:pt x="401" y="1"/>
                    <a:pt x="321" y="57"/>
                    <a:pt x="310" y="133"/>
                  </a:cubicBezTo>
                  <a:cubicBezTo>
                    <a:pt x="0" y="1633"/>
                    <a:pt x="608" y="3217"/>
                    <a:pt x="1893" y="4074"/>
                  </a:cubicBezTo>
                  <a:cubicBezTo>
                    <a:pt x="1965" y="4134"/>
                    <a:pt x="2858" y="4788"/>
                    <a:pt x="4072" y="5288"/>
                  </a:cubicBezTo>
                  <a:cubicBezTo>
                    <a:pt x="4084" y="5300"/>
                    <a:pt x="4120" y="5300"/>
                    <a:pt x="4132" y="5300"/>
                  </a:cubicBezTo>
                  <a:cubicBezTo>
                    <a:pt x="4191" y="5300"/>
                    <a:pt x="4275" y="5253"/>
                    <a:pt x="4287" y="5193"/>
                  </a:cubicBezTo>
                  <a:cubicBezTo>
                    <a:pt x="4334" y="5074"/>
                    <a:pt x="4287" y="4979"/>
                    <a:pt x="4191" y="4955"/>
                  </a:cubicBezTo>
                  <a:cubicBezTo>
                    <a:pt x="2989" y="4479"/>
                    <a:pt x="2084" y="3800"/>
                    <a:pt x="2084" y="3800"/>
                  </a:cubicBezTo>
                  <a:cubicBezTo>
                    <a:pt x="905" y="3002"/>
                    <a:pt x="346" y="1562"/>
                    <a:pt x="643" y="193"/>
                  </a:cubicBezTo>
                  <a:cubicBezTo>
                    <a:pt x="655" y="109"/>
                    <a:pt x="596" y="14"/>
                    <a:pt x="500" y="2"/>
                  </a:cubicBezTo>
                  <a:cubicBezTo>
                    <a:pt x="493" y="1"/>
                    <a:pt x="486" y="1"/>
                    <a:pt x="4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45;p81">
              <a:extLst>
                <a:ext uri="{FF2B5EF4-FFF2-40B4-BE49-F238E27FC236}">
                  <a16:creationId xmlns:a16="http://schemas.microsoft.com/office/drawing/2014/main" id="{CCC05B77-94F6-7774-280E-67AAC84136AA}"/>
                </a:ext>
              </a:extLst>
            </p:cNvPr>
            <p:cNvSpPr/>
            <p:nvPr/>
          </p:nvSpPr>
          <p:spPr>
            <a:xfrm>
              <a:off x="937248" y="3014975"/>
              <a:ext cx="87877" cy="57217"/>
            </a:xfrm>
            <a:custGeom>
              <a:avLst/>
              <a:gdLst/>
              <a:ahLst/>
              <a:cxnLst/>
              <a:rect l="l" t="t" r="r" b="b"/>
              <a:pathLst>
                <a:path w="2763" h="1799" extrusionOk="0">
                  <a:moveTo>
                    <a:pt x="2225" y="1"/>
                  </a:moveTo>
                  <a:cubicBezTo>
                    <a:pt x="2218" y="1"/>
                    <a:pt x="2211" y="1"/>
                    <a:pt x="2203" y="1"/>
                  </a:cubicBezTo>
                  <a:lnTo>
                    <a:pt x="941" y="61"/>
                  </a:lnTo>
                  <a:cubicBezTo>
                    <a:pt x="584" y="73"/>
                    <a:pt x="346" y="430"/>
                    <a:pt x="477" y="763"/>
                  </a:cubicBezTo>
                  <a:cubicBezTo>
                    <a:pt x="203" y="787"/>
                    <a:pt x="1" y="1025"/>
                    <a:pt x="13" y="1311"/>
                  </a:cubicBezTo>
                  <a:cubicBezTo>
                    <a:pt x="25" y="1597"/>
                    <a:pt x="263" y="1799"/>
                    <a:pt x="537" y="1799"/>
                  </a:cubicBezTo>
                  <a:cubicBezTo>
                    <a:pt x="560" y="1799"/>
                    <a:pt x="548" y="1799"/>
                    <a:pt x="953" y="1787"/>
                  </a:cubicBezTo>
                  <a:cubicBezTo>
                    <a:pt x="1037" y="1787"/>
                    <a:pt x="1120" y="1704"/>
                    <a:pt x="1120" y="1608"/>
                  </a:cubicBezTo>
                  <a:cubicBezTo>
                    <a:pt x="1120" y="1525"/>
                    <a:pt x="1025" y="1442"/>
                    <a:pt x="941" y="1442"/>
                  </a:cubicBezTo>
                  <a:lnTo>
                    <a:pt x="548" y="1466"/>
                  </a:lnTo>
                  <a:cubicBezTo>
                    <a:pt x="441" y="1466"/>
                    <a:pt x="346" y="1370"/>
                    <a:pt x="346" y="1263"/>
                  </a:cubicBezTo>
                  <a:cubicBezTo>
                    <a:pt x="346" y="1168"/>
                    <a:pt x="429" y="1073"/>
                    <a:pt x="537" y="1073"/>
                  </a:cubicBezTo>
                  <a:lnTo>
                    <a:pt x="667" y="1073"/>
                  </a:lnTo>
                  <a:cubicBezTo>
                    <a:pt x="858" y="1061"/>
                    <a:pt x="953" y="835"/>
                    <a:pt x="834" y="704"/>
                  </a:cubicBezTo>
                  <a:cubicBezTo>
                    <a:pt x="727" y="585"/>
                    <a:pt x="798" y="394"/>
                    <a:pt x="965" y="370"/>
                  </a:cubicBezTo>
                  <a:lnTo>
                    <a:pt x="2227" y="311"/>
                  </a:lnTo>
                  <a:cubicBezTo>
                    <a:pt x="2334" y="311"/>
                    <a:pt x="2442" y="406"/>
                    <a:pt x="2442" y="513"/>
                  </a:cubicBezTo>
                  <a:cubicBezTo>
                    <a:pt x="2442" y="608"/>
                    <a:pt x="2346" y="704"/>
                    <a:pt x="2263" y="704"/>
                  </a:cubicBezTo>
                  <a:lnTo>
                    <a:pt x="2144" y="704"/>
                  </a:lnTo>
                  <a:cubicBezTo>
                    <a:pt x="1953" y="716"/>
                    <a:pt x="1858" y="942"/>
                    <a:pt x="1977" y="1085"/>
                  </a:cubicBezTo>
                  <a:cubicBezTo>
                    <a:pt x="2084" y="1204"/>
                    <a:pt x="1989" y="1406"/>
                    <a:pt x="1834" y="1406"/>
                  </a:cubicBezTo>
                  <a:lnTo>
                    <a:pt x="1620" y="1418"/>
                  </a:lnTo>
                  <a:cubicBezTo>
                    <a:pt x="1537" y="1418"/>
                    <a:pt x="1453" y="1501"/>
                    <a:pt x="1453" y="1597"/>
                  </a:cubicBezTo>
                  <a:cubicBezTo>
                    <a:pt x="1453" y="1680"/>
                    <a:pt x="1549" y="1763"/>
                    <a:pt x="1632" y="1763"/>
                  </a:cubicBezTo>
                  <a:lnTo>
                    <a:pt x="1846" y="1739"/>
                  </a:lnTo>
                  <a:cubicBezTo>
                    <a:pt x="2203" y="1728"/>
                    <a:pt x="2442" y="1370"/>
                    <a:pt x="2322" y="1049"/>
                  </a:cubicBezTo>
                  <a:cubicBezTo>
                    <a:pt x="2561" y="1013"/>
                    <a:pt x="2763" y="775"/>
                    <a:pt x="2751" y="489"/>
                  </a:cubicBezTo>
                  <a:cubicBezTo>
                    <a:pt x="2739" y="222"/>
                    <a:pt x="2502" y="1"/>
                    <a:pt x="2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46;p81">
              <a:extLst>
                <a:ext uri="{FF2B5EF4-FFF2-40B4-BE49-F238E27FC236}">
                  <a16:creationId xmlns:a16="http://schemas.microsoft.com/office/drawing/2014/main" id="{21DA6FAF-BF78-AB38-7055-2697E21D19C9}"/>
                </a:ext>
              </a:extLst>
            </p:cNvPr>
            <p:cNvSpPr/>
            <p:nvPr/>
          </p:nvSpPr>
          <p:spPr>
            <a:xfrm>
              <a:off x="978912" y="3095664"/>
              <a:ext cx="78399" cy="79290"/>
            </a:xfrm>
            <a:custGeom>
              <a:avLst/>
              <a:gdLst/>
              <a:ahLst/>
              <a:cxnLst/>
              <a:rect l="l" t="t" r="r" b="b"/>
              <a:pathLst>
                <a:path w="2465" h="2493" extrusionOk="0">
                  <a:moveTo>
                    <a:pt x="1751" y="0"/>
                  </a:moveTo>
                  <a:cubicBezTo>
                    <a:pt x="1513" y="0"/>
                    <a:pt x="1477" y="95"/>
                    <a:pt x="381" y="691"/>
                  </a:cubicBezTo>
                  <a:cubicBezTo>
                    <a:pt x="72" y="869"/>
                    <a:pt x="24" y="1286"/>
                    <a:pt x="286" y="1524"/>
                  </a:cubicBezTo>
                  <a:cubicBezTo>
                    <a:pt x="84" y="1667"/>
                    <a:pt x="0" y="1929"/>
                    <a:pt x="72" y="2155"/>
                  </a:cubicBezTo>
                  <a:cubicBezTo>
                    <a:pt x="154" y="2370"/>
                    <a:pt x="351" y="2493"/>
                    <a:pt x="555" y="2493"/>
                  </a:cubicBezTo>
                  <a:cubicBezTo>
                    <a:pt x="646" y="2493"/>
                    <a:pt x="738" y="2468"/>
                    <a:pt x="822" y="2417"/>
                  </a:cubicBezTo>
                  <a:lnTo>
                    <a:pt x="1096" y="2262"/>
                  </a:lnTo>
                  <a:cubicBezTo>
                    <a:pt x="1179" y="2215"/>
                    <a:pt x="1203" y="2108"/>
                    <a:pt x="1155" y="2036"/>
                  </a:cubicBezTo>
                  <a:cubicBezTo>
                    <a:pt x="1131" y="1987"/>
                    <a:pt x="1073" y="1955"/>
                    <a:pt x="1016" y="1955"/>
                  </a:cubicBezTo>
                  <a:cubicBezTo>
                    <a:pt x="989" y="1955"/>
                    <a:pt x="963" y="1962"/>
                    <a:pt x="941" y="1977"/>
                  </a:cubicBezTo>
                  <a:lnTo>
                    <a:pt x="655" y="2143"/>
                  </a:lnTo>
                  <a:cubicBezTo>
                    <a:pt x="624" y="2161"/>
                    <a:pt x="591" y="2169"/>
                    <a:pt x="558" y="2169"/>
                  </a:cubicBezTo>
                  <a:cubicBezTo>
                    <a:pt x="479" y="2169"/>
                    <a:pt x="403" y="2120"/>
                    <a:pt x="370" y="2036"/>
                  </a:cubicBezTo>
                  <a:cubicBezTo>
                    <a:pt x="346" y="1965"/>
                    <a:pt x="381" y="1846"/>
                    <a:pt x="465" y="1798"/>
                  </a:cubicBezTo>
                  <a:cubicBezTo>
                    <a:pt x="643" y="1691"/>
                    <a:pt x="667" y="1441"/>
                    <a:pt x="489" y="1310"/>
                  </a:cubicBezTo>
                  <a:cubicBezTo>
                    <a:pt x="381" y="1215"/>
                    <a:pt x="405" y="1048"/>
                    <a:pt x="512" y="976"/>
                  </a:cubicBezTo>
                  <a:cubicBezTo>
                    <a:pt x="1691" y="322"/>
                    <a:pt x="1632" y="322"/>
                    <a:pt x="1727" y="322"/>
                  </a:cubicBezTo>
                  <a:cubicBezTo>
                    <a:pt x="1822" y="322"/>
                    <a:pt x="1917" y="417"/>
                    <a:pt x="1917" y="512"/>
                  </a:cubicBezTo>
                  <a:cubicBezTo>
                    <a:pt x="1917" y="679"/>
                    <a:pt x="1751" y="715"/>
                    <a:pt x="1691" y="750"/>
                  </a:cubicBezTo>
                  <a:cubicBezTo>
                    <a:pt x="1536" y="846"/>
                    <a:pt x="1548" y="1084"/>
                    <a:pt x="1727" y="1155"/>
                  </a:cubicBezTo>
                  <a:cubicBezTo>
                    <a:pt x="1882" y="1215"/>
                    <a:pt x="1882" y="1429"/>
                    <a:pt x="1739" y="1512"/>
                  </a:cubicBezTo>
                  <a:lnTo>
                    <a:pt x="1501" y="1643"/>
                  </a:lnTo>
                  <a:cubicBezTo>
                    <a:pt x="1429" y="1691"/>
                    <a:pt x="1393" y="1798"/>
                    <a:pt x="1441" y="1869"/>
                  </a:cubicBezTo>
                  <a:cubicBezTo>
                    <a:pt x="1474" y="1918"/>
                    <a:pt x="1529" y="1951"/>
                    <a:pt x="1587" y="1951"/>
                  </a:cubicBezTo>
                  <a:cubicBezTo>
                    <a:pt x="1614" y="1951"/>
                    <a:pt x="1641" y="1944"/>
                    <a:pt x="1667" y="1929"/>
                  </a:cubicBezTo>
                  <a:lnTo>
                    <a:pt x="1905" y="1798"/>
                  </a:lnTo>
                  <a:cubicBezTo>
                    <a:pt x="2215" y="1619"/>
                    <a:pt x="2275" y="1203"/>
                    <a:pt x="2001" y="953"/>
                  </a:cubicBezTo>
                  <a:cubicBezTo>
                    <a:pt x="2465" y="679"/>
                    <a:pt x="2275" y="0"/>
                    <a:pt x="17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47;p81">
              <a:extLst>
                <a:ext uri="{FF2B5EF4-FFF2-40B4-BE49-F238E27FC236}">
                  <a16:creationId xmlns:a16="http://schemas.microsoft.com/office/drawing/2014/main" id="{F322DF6F-E4B6-07FC-600C-DCA49B6246B8}"/>
                </a:ext>
              </a:extLst>
            </p:cNvPr>
            <p:cNvSpPr/>
            <p:nvPr/>
          </p:nvSpPr>
          <p:spPr>
            <a:xfrm>
              <a:off x="891067" y="3070697"/>
              <a:ext cx="74615" cy="77477"/>
            </a:xfrm>
            <a:custGeom>
              <a:avLst/>
              <a:gdLst/>
              <a:ahLst/>
              <a:cxnLst/>
              <a:rect l="l" t="t" r="r" b="b"/>
              <a:pathLst>
                <a:path w="2346" h="2436" extrusionOk="0">
                  <a:moveTo>
                    <a:pt x="534" y="1"/>
                  </a:moveTo>
                  <a:cubicBezTo>
                    <a:pt x="499" y="1"/>
                    <a:pt x="464" y="4"/>
                    <a:pt x="429" y="11"/>
                  </a:cubicBezTo>
                  <a:cubicBezTo>
                    <a:pt x="191" y="71"/>
                    <a:pt x="0" y="273"/>
                    <a:pt x="0" y="523"/>
                  </a:cubicBezTo>
                  <a:cubicBezTo>
                    <a:pt x="0" y="690"/>
                    <a:pt x="72" y="749"/>
                    <a:pt x="203" y="1107"/>
                  </a:cubicBezTo>
                  <a:cubicBezTo>
                    <a:pt x="220" y="1178"/>
                    <a:pt x="284" y="1215"/>
                    <a:pt x="345" y="1215"/>
                  </a:cubicBezTo>
                  <a:cubicBezTo>
                    <a:pt x="366" y="1215"/>
                    <a:pt x="387" y="1211"/>
                    <a:pt x="405" y="1202"/>
                  </a:cubicBezTo>
                  <a:cubicBezTo>
                    <a:pt x="500" y="1166"/>
                    <a:pt x="548" y="1059"/>
                    <a:pt x="500" y="988"/>
                  </a:cubicBezTo>
                  <a:cubicBezTo>
                    <a:pt x="345" y="583"/>
                    <a:pt x="334" y="583"/>
                    <a:pt x="334" y="523"/>
                  </a:cubicBezTo>
                  <a:cubicBezTo>
                    <a:pt x="334" y="416"/>
                    <a:pt x="429" y="333"/>
                    <a:pt x="512" y="333"/>
                  </a:cubicBezTo>
                  <a:cubicBezTo>
                    <a:pt x="584" y="333"/>
                    <a:pt x="679" y="392"/>
                    <a:pt x="703" y="464"/>
                  </a:cubicBezTo>
                  <a:cubicBezTo>
                    <a:pt x="738" y="511"/>
                    <a:pt x="750" y="738"/>
                    <a:pt x="965" y="738"/>
                  </a:cubicBezTo>
                  <a:cubicBezTo>
                    <a:pt x="1036" y="738"/>
                    <a:pt x="1107" y="690"/>
                    <a:pt x="1155" y="618"/>
                  </a:cubicBezTo>
                  <a:cubicBezTo>
                    <a:pt x="1188" y="557"/>
                    <a:pt x="1253" y="527"/>
                    <a:pt x="1318" y="527"/>
                  </a:cubicBezTo>
                  <a:cubicBezTo>
                    <a:pt x="1393" y="527"/>
                    <a:pt x="1469" y="566"/>
                    <a:pt x="1500" y="642"/>
                  </a:cubicBezTo>
                  <a:cubicBezTo>
                    <a:pt x="1977" y="1881"/>
                    <a:pt x="1977" y="1833"/>
                    <a:pt x="1977" y="1892"/>
                  </a:cubicBezTo>
                  <a:cubicBezTo>
                    <a:pt x="1977" y="2018"/>
                    <a:pt x="1874" y="2091"/>
                    <a:pt x="1773" y="2091"/>
                  </a:cubicBezTo>
                  <a:cubicBezTo>
                    <a:pt x="1701" y="2091"/>
                    <a:pt x="1630" y="2055"/>
                    <a:pt x="1596" y="1976"/>
                  </a:cubicBezTo>
                  <a:lnTo>
                    <a:pt x="1536" y="1833"/>
                  </a:lnTo>
                  <a:cubicBezTo>
                    <a:pt x="1498" y="1739"/>
                    <a:pt x="1415" y="1691"/>
                    <a:pt x="1332" y="1691"/>
                  </a:cubicBezTo>
                  <a:cubicBezTo>
                    <a:pt x="1257" y="1691"/>
                    <a:pt x="1183" y="1730"/>
                    <a:pt x="1143" y="1809"/>
                  </a:cubicBezTo>
                  <a:cubicBezTo>
                    <a:pt x="1105" y="1875"/>
                    <a:pt x="1041" y="1908"/>
                    <a:pt x="976" y="1908"/>
                  </a:cubicBezTo>
                  <a:cubicBezTo>
                    <a:pt x="901" y="1908"/>
                    <a:pt x="824" y="1863"/>
                    <a:pt x="786" y="1773"/>
                  </a:cubicBezTo>
                  <a:lnTo>
                    <a:pt x="726" y="1607"/>
                  </a:lnTo>
                  <a:cubicBezTo>
                    <a:pt x="700" y="1546"/>
                    <a:pt x="637" y="1504"/>
                    <a:pt x="577" y="1504"/>
                  </a:cubicBezTo>
                  <a:cubicBezTo>
                    <a:pt x="554" y="1504"/>
                    <a:pt x="532" y="1510"/>
                    <a:pt x="512" y="1523"/>
                  </a:cubicBezTo>
                  <a:cubicBezTo>
                    <a:pt x="429" y="1559"/>
                    <a:pt x="381" y="1654"/>
                    <a:pt x="429" y="1726"/>
                  </a:cubicBezTo>
                  <a:lnTo>
                    <a:pt x="488" y="1892"/>
                  </a:lnTo>
                  <a:cubicBezTo>
                    <a:pt x="574" y="2112"/>
                    <a:pt x="779" y="2244"/>
                    <a:pt x="987" y="2244"/>
                  </a:cubicBezTo>
                  <a:cubicBezTo>
                    <a:pt x="1095" y="2244"/>
                    <a:pt x="1204" y="2208"/>
                    <a:pt x="1298" y="2131"/>
                  </a:cubicBezTo>
                  <a:cubicBezTo>
                    <a:pt x="1390" y="2315"/>
                    <a:pt x="1583" y="2436"/>
                    <a:pt x="1793" y="2436"/>
                  </a:cubicBezTo>
                  <a:cubicBezTo>
                    <a:pt x="1853" y="2436"/>
                    <a:pt x="1915" y="2426"/>
                    <a:pt x="1977" y="2404"/>
                  </a:cubicBezTo>
                  <a:cubicBezTo>
                    <a:pt x="2179" y="2321"/>
                    <a:pt x="2310" y="2119"/>
                    <a:pt x="2310" y="1904"/>
                  </a:cubicBezTo>
                  <a:cubicBezTo>
                    <a:pt x="2346" y="1738"/>
                    <a:pt x="2298" y="1738"/>
                    <a:pt x="1834" y="523"/>
                  </a:cubicBezTo>
                  <a:cubicBezTo>
                    <a:pt x="1757" y="315"/>
                    <a:pt x="1555" y="192"/>
                    <a:pt x="1349" y="192"/>
                  </a:cubicBezTo>
                  <a:cubicBezTo>
                    <a:pt x="1236" y="192"/>
                    <a:pt x="1121" y="229"/>
                    <a:pt x="1024" y="309"/>
                  </a:cubicBezTo>
                  <a:cubicBezTo>
                    <a:pt x="933" y="116"/>
                    <a:pt x="737" y="1"/>
                    <a:pt x="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48;p81">
              <a:extLst>
                <a:ext uri="{FF2B5EF4-FFF2-40B4-BE49-F238E27FC236}">
                  <a16:creationId xmlns:a16="http://schemas.microsoft.com/office/drawing/2014/main" id="{19E3C112-ED32-C18B-7741-CB1F17B04ACB}"/>
                </a:ext>
              </a:extLst>
            </p:cNvPr>
            <p:cNvSpPr/>
            <p:nvPr/>
          </p:nvSpPr>
          <p:spPr>
            <a:xfrm>
              <a:off x="999745" y="2894720"/>
              <a:ext cx="218310" cy="353290"/>
            </a:xfrm>
            <a:custGeom>
              <a:avLst/>
              <a:gdLst/>
              <a:ahLst/>
              <a:cxnLst/>
              <a:rect l="l" t="t" r="r" b="b"/>
              <a:pathLst>
                <a:path w="6864" h="11108" extrusionOk="0">
                  <a:moveTo>
                    <a:pt x="6633" y="1"/>
                  </a:moveTo>
                  <a:cubicBezTo>
                    <a:pt x="6605" y="1"/>
                    <a:pt x="6577" y="7"/>
                    <a:pt x="6549" y="20"/>
                  </a:cubicBezTo>
                  <a:cubicBezTo>
                    <a:pt x="5918" y="282"/>
                    <a:pt x="5299" y="698"/>
                    <a:pt x="4703" y="1246"/>
                  </a:cubicBezTo>
                  <a:cubicBezTo>
                    <a:pt x="4644" y="1306"/>
                    <a:pt x="4620" y="1413"/>
                    <a:pt x="4703" y="1484"/>
                  </a:cubicBezTo>
                  <a:cubicBezTo>
                    <a:pt x="4735" y="1516"/>
                    <a:pt x="4778" y="1538"/>
                    <a:pt x="4824" y="1538"/>
                  </a:cubicBezTo>
                  <a:cubicBezTo>
                    <a:pt x="4862" y="1538"/>
                    <a:pt x="4903" y="1523"/>
                    <a:pt x="4941" y="1484"/>
                  </a:cubicBezTo>
                  <a:cubicBezTo>
                    <a:pt x="5430" y="1032"/>
                    <a:pt x="5918" y="675"/>
                    <a:pt x="6442" y="413"/>
                  </a:cubicBezTo>
                  <a:lnTo>
                    <a:pt x="6442" y="413"/>
                  </a:lnTo>
                  <a:cubicBezTo>
                    <a:pt x="6084" y="1579"/>
                    <a:pt x="5299" y="2603"/>
                    <a:pt x="4429" y="3449"/>
                  </a:cubicBezTo>
                  <a:cubicBezTo>
                    <a:pt x="4413" y="3444"/>
                    <a:pt x="4397" y="3442"/>
                    <a:pt x="4382" y="3442"/>
                  </a:cubicBezTo>
                  <a:cubicBezTo>
                    <a:pt x="4269" y="3442"/>
                    <a:pt x="4172" y="3548"/>
                    <a:pt x="4203" y="3663"/>
                  </a:cubicBezTo>
                  <a:cubicBezTo>
                    <a:pt x="4108" y="3746"/>
                    <a:pt x="4013" y="3842"/>
                    <a:pt x="3929" y="3913"/>
                  </a:cubicBezTo>
                  <a:cubicBezTo>
                    <a:pt x="3786" y="3711"/>
                    <a:pt x="3572" y="3508"/>
                    <a:pt x="3358" y="3425"/>
                  </a:cubicBezTo>
                  <a:cubicBezTo>
                    <a:pt x="3417" y="3330"/>
                    <a:pt x="3489" y="3234"/>
                    <a:pt x="3548" y="3115"/>
                  </a:cubicBezTo>
                  <a:cubicBezTo>
                    <a:pt x="3727" y="3258"/>
                    <a:pt x="3763" y="3318"/>
                    <a:pt x="3870" y="3318"/>
                  </a:cubicBezTo>
                  <a:cubicBezTo>
                    <a:pt x="4013" y="3318"/>
                    <a:pt x="4084" y="3127"/>
                    <a:pt x="3965" y="3020"/>
                  </a:cubicBezTo>
                  <a:lnTo>
                    <a:pt x="3751" y="2830"/>
                  </a:lnTo>
                  <a:cubicBezTo>
                    <a:pt x="3786" y="2758"/>
                    <a:pt x="3775" y="2782"/>
                    <a:pt x="3810" y="2734"/>
                  </a:cubicBezTo>
                  <a:cubicBezTo>
                    <a:pt x="3810" y="2734"/>
                    <a:pt x="3941" y="2544"/>
                    <a:pt x="3953" y="2544"/>
                  </a:cubicBezTo>
                  <a:lnTo>
                    <a:pt x="4358" y="2889"/>
                  </a:lnTo>
                  <a:cubicBezTo>
                    <a:pt x="4390" y="2916"/>
                    <a:pt x="4430" y="2928"/>
                    <a:pt x="4469" y="2928"/>
                  </a:cubicBezTo>
                  <a:cubicBezTo>
                    <a:pt x="4516" y="2928"/>
                    <a:pt x="4563" y="2910"/>
                    <a:pt x="4596" y="2877"/>
                  </a:cubicBezTo>
                  <a:cubicBezTo>
                    <a:pt x="4656" y="2794"/>
                    <a:pt x="4644" y="2699"/>
                    <a:pt x="4584" y="2639"/>
                  </a:cubicBezTo>
                  <a:lnTo>
                    <a:pt x="4167" y="2282"/>
                  </a:lnTo>
                  <a:cubicBezTo>
                    <a:pt x="4263" y="2139"/>
                    <a:pt x="4370" y="2020"/>
                    <a:pt x="4489" y="1901"/>
                  </a:cubicBezTo>
                  <a:cubicBezTo>
                    <a:pt x="4548" y="1830"/>
                    <a:pt x="4548" y="1722"/>
                    <a:pt x="4477" y="1663"/>
                  </a:cubicBezTo>
                  <a:cubicBezTo>
                    <a:pt x="4444" y="1636"/>
                    <a:pt x="4404" y="1621"/>
                    <a:pt x="4364" y="1621"/>
                  </a:cubicBezTo>
                  <a:cubicBezTo>
                    <a:pt x="4317" y="1621"/>
                    <a:pt x="4271" y="1641"/>
                    <a:pt x="4239" y="1687"/>
                  </a:cubicBezTo>
                  <a:cubicBezTo>
                    <a:pt x="4001" y="1937"/>
                    <a:pt x="3775" y="2222"/>
                    <a:pt x="3536" y="2532"/>
                  </a:cubicBezTo>
                  <a:cubicBezTo>
                    <a:pt x="3536" y="2532"/>
                    <a:pt x="3310" y="2830"/>
                    <a:pt x="3013" y="3306"/>
                  </a:cubicBezTo>
                  <a:cubicBezTo>
                    <a:pt x="2985" y="3304"/>
                    <a:pt x="2957" y="3303"/>
                    <a:pt x="2929" y="3303"/>
                  </a:cubicBezTo>
                  <a:cubicBezTo>
                    <a:pt x="2484" y="3303"/>
                    <a:pt x="2071" y="3569"/>
                    <a:pt x="1858" y="3973"/>
                  </a:cubicBezTo>
                  <a:cubicBezTo>
                    <a:pt x="1762" y="4151"/>
                    <a:pt x="1750" y="4330"/>
                    <a:pt x="1679" y="4449"/>
                  </a:cubicBezTo>
                  <a:cubicBezTo>
                    <a:pt x="1608" y="4568"/>
                    <a:pt x="1500" y="4687"/>
                    <a:pt x="1346" y="4770"/>
                  </a:cubicBezTo>
                  <a:cubicBezTo>
                    <a:pt x="1191" y="4866"/>
                    <a:pt x="1024" y="4913"/>
                    <a:pt x="846" y="4961"/>
                  </a:cubicBezTo>
                  <a:cubicBezTo>
                    <a:pt x="786" y="4973"/>
                    <a:pt x="679" y="5008"/>
                    <a:pt x="572" y="5020"/>
                  </a:cubicBezTo>
                  <a:cubicBezTo>
                    <a:pt x="369" y="5056"/>
                    <a:pt x="274" y="5330"/>
                    <a:pt x="441" y="5485"/>
                  </a:cubicBezTo>
                  <a:cubicBezTo>
                    <a:pt x="560" y="5580"/>
                    <a:pt x="679" y="5687"/>
                    <a:pt x="810" y="5759"/>
                  </a:cubicBezTo>
                  <a:cubicBezTo>
                    <a:pt x="838" y="5775"/>
                    <a:pt x="868" y="5783"/>
                    <a:pt x="897" y="5783"/>
                  </a:cubicBezTo>
                  <a:cubicBezTo>
                    <a:pt x="953" y="5783"/>
                    <a:pt x="1005" y="5754"/>
                    <a:pt x="1036" y="5699"/>
                  </a:cubicBezTo>
                  <a:cubicBezTo>
                    <a:pt x="1084" y="5628"/>
                    <a:pt x="1048" y="5520"/>
                    <a:pt x="977" y="5485"/>
                  </a:cubicBezTo>
                  <a:cubicBezTo>
                    <a:pt x="905" y="5437"/>
                    <a:pt x="834" y="5378"/>
                    <a:pt x="750" y="5318"/>
                  </a:cubicBezTo>
                  <a:cubicBezTo>
                    <a:pt x="1250" y="5199"/>
                    <a:pt x="1679" y="5044"/>
                    <a:pt x="1941" y="4616"/>
                  </a:cubicBezTo>
                  <a:cubicBezTo>
                    <a:pt x="2048" y="4437"/>
                    <a:pt x="2084" y="4246"/>
                    <a:pt x="2143" y="4116"/>
                  </a:cubicBezTo>
                  <a:cubicBezTo>
                    <a:pt x="2278" y="3831"/>
                    <a:pt x="2583" y="3626"/>
                    <a:pt x="2911" y="3626"/>
                  </a:cubicBezTo>
                  <a:cubicBezTo>
                    <a:pt x="3105" y="3626"/>
                    <a:pt x="3308" y="3698"/>
                    <a:pt x="3489" y="3865"/>
                  </a:cubicBezTo>
                  <a:cubicBezTo>
                    <a:pt x="3929" y="4270"/>
                    <a:pt x="3786" y="4985"/>
                    <a:pt x="3239" y="5330"/>
                  </a:cubicBezTo>
                  <a:cubicBezTo>
                    <a:pt x="2867" y="5559"/>
                    <a:pt x="2374" y="5719"/>
                    <a:pt x="1899" y="5719"/>
                  </a:cubicBezTo>
                  <a:cubicBezTo>
                    <a:pt x="1780" y="5719"/>
                    <a:pt x="1662" y="5709"/>
                    <a:pt x="1548" y="5687"/>
                  </a:cubicBezTo>
                  <a:cubicBezTo>
                    <a:pt x="1540" y="5686"/>
                    <a:pt x="1532" y="5686"/>
                    <a:pt x="1524" y="5686"/>
                  </a:cubicBezTo>
                  <a:cubicBezTo>
                    <a:pt x="1439" y="5686"/>
                    <a:pt x="1367" y="5742"/>
                    <a:pt x="1346" y="5818"/>
                  </a:cubicBezTo>
                  <a:cubicBezTo>
                    <a:pt x="1334" y="5913"/>
                    <a:pt x="1393" y="5997"/>
                    <a:pt x="1489" y="6009"/>
                  </a:cubicBezTo>
                  <a:cubicBezTo>
                    <a:pt x="1628" y="6035"/>
                    <a:pt x="1767" y="6048"/>
                    <a:pt x="1907" y="6048"/>
                  </a:cubicBezTo>
                  <a:cubicBezTo>
                    <a:pt x="2077" y="6048"/>
                    <a:pt x="2247" y="6029"/>
                    <a:pt x="2417" y="5997"/>
                  </a:cubicBezTo>
                  <a:cubicBezTo>
                    <a:pt x="2465" y="6937"/>
                    <a:pt x="3096" y="7675"/>
                    <a:pt x="3906" y="8033"/>
                  </a:cubicBezTo>
                  <a:cubicBezTo>
                    <a:pt x="4298" y="8199"/>
                    <a:pt x="4548" y="8592"/>
                    <a:pt x="4548" y="9009"/>
                  </a:cubicBezTo>
                  <a:cubicBezTo>
                    <a:pt x="4548" y="9342"/>
                    <a:pt x="4370" y="9580"/>
                    <a:pt x="4370" y="9580"/>
                  </a:cubicBezTo>
                  <a:cubicBezTo>
                    <a:pt x="3673" y="10434"/>
                    <a:pt x="2786" y="10777"/>
                    <a:pt x="1813" y="10777"/>
                  </a:cubicBezTo>
                  <a:cubicBezTo>
                    <a:pt x="1307" y="10777"/>
                    <a:pt x="777" y="10684"/>
                    <a:pt x="238" y="10521"/>
                  </a:cubicBezTo>
                  <a:cubicBezTo>
                    <a:pt x="224" y="10517"/>
                    <a:pt x="210" y="10516"/>
                    <a:pt x="196" y="10516"/>
                  </a:cubicBezTo>
                  <a:cubicBezTo>
                    <a:pt x="119" y="10516"/>
                    <a:pt x="54" y="10568"/>
                    <a:pt x="24" y="10628"/>
                  </a:cubicBezTo>
                  <a:cubicBezTo>
                    <a:pt x="0" y="10712"/>
                    <a:pt x="60" y="10807"/>
                    <a:pt x="131" y="10831"/>
                  </a:cubicBezTo>
                  <a:cubicBezTo>
                    <a:pt x="707" y="11009"/>
                    <a:pt x="1272" y="11107"/>
                    <a:pt x="1811" y="11107"/>
                  </a:cubicBezTo>
                  <a:cubicBezTo>
                    <a:pt x="2890" y="11107"/>
                    <a:pt x="3866" y="10716"/>
                    <a:pt x="4620" y="9795"/>
                  </a:cubicBezTo>
                  <a:cubicBezTo>
                    <a:pt x="4620" y="9783"/>
                    <a:pt x="4644" y="9783"/>
                    <a:pt x="4644" y="9759"/>
                  </a:cubicBezTo>
                  <a:cubicBezTo>
                    <a:pt x="5120" y="9045"/>
                    <a:pt x="4834" y="8068"/>
                    <a:pt x="4048" y="7723"/>
                  </a:cubicBezTo>
                  <a:cubicBezTo>
                    <a:pt x="3310" y="7414"/>
                    <a:pt x="2763" y="6747"/>
                    <a:pt x="2751" y="5913"/>
                  </a:cubicBezTo>
                  <a:cubicBezTo>
                    <a:pt x="3132" y="5794"/>
                    <a:pt x="3405" y="5628"/>
                    <a:pt x="3417" y="5616"/>
                  </a:cubicBezTo>
                  <a:cubicBezTo>
                    <a:pt x="3953" y="5282"/>
                    <a:pt x="4179" y="4687"/>
                    <a:pt x="4060" y="4187"/>
                  </a:cubicBezTo>
                  <a:cubicBezTo>
                    <a:pt x="5251" y="3234"/>
                    <a:pt x="6430" y="1818"/>
                    <a:pt x="6834" y="258"/>
                  </a:cubicBezTo>
                  <a:cubicBezTo>
                    <a:pt x="6864" y="121"/>
                    <a:pt x="6757" y="1"/>
                    <a:pt x="6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143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23;p81">
            <a:extLst>
              <a:ext uri="{FF2B5EF4-FFF2-40B4-BE49-F238E27FC236}">
                <a16:creationId xmlns:a16="http://schemas.microsoft.com/office/drawing/2014/main" id="{F806CEB7-9D21-8ACE-DFF9-AC1BC184AA04}"/>
              </a:ext>
            </a:extLst>
          </p:cNvPr>
          <p:cNvCxnSpPr>
            <a:cxnSpLocks/>
          </p:cNvCxnSpPr>
          <p:nvPr/>
        </p:nvCxnSpPr>
        <p:spPr>
          <a:xfrm>
            <a:off x="1244733" y="1615790"/>
            <a:ext cx="702601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5" name="Google Shape;1331;p81">
            <a:extLst>
              <a:ext uri="{FF2B5EF4-FFF2-40B4-BE49-F238E27FC236}">
                <a16:creationId xmlns:a16="http://schemas.microsoft.com/office/drawing/2014/main" id="{CCDF4C61-1526-6501-1602-36C11F939F56}"/>
              </a:ext>
            </a:extLst>
          </p:cNvPr>
          <p:cNvSpPr txBox="1">
            <a:spLocks/>
          </p:cNvSpPr>
          <p:nvPr/>
        </p:nvSpPr>
        <p:spPr>
          <a:xfrm>
            <a:off x="1426954" y="1120195"/>
            <a:ext cx="2182631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/>
              <a:t>Xác định đề tài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B9D2C5-A733-94AF-1BF0-C763A441CC29}"/>
              </a:ext>
            </a:extLst>
          </p:cNvPr>
          <p:cNvSpPr txBox="1"/>
          <p:nvPr/>
        </p:nvSpPr>
        <p:spPr>
          <a:xfrm>
            <a:off x="2045333" y="1542295"/>
            <a:ext cx="6574366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Google Shape;1297;p81">
            <a:extLst>
              <a:ext uri="{FF2B5EF4-FFF2-40B4-BE49-F238E27FC236}">
                <a16:creationId xmlns:a16="http://schemas.microsoft.com/office/drawing/2014/main" id="{E9346BCF-2EBD-F91D-53EE-84A476242A6C}"/>
              </a:ext>
            </a:extLst>
          </p:cNvPr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 rot="-5400000">
            <a:off x="643612" y="1215490"/>
            <a:ext cx="884352" cy="8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26;p81">
            <a:extLst>
              <a:ext uri="{FF2B5EF4-FFF2-40B4-BE49-F238E27FC236}">
                <a16:creationId xmlns:a16="http://schemas.microsoft.com/office/drawing/2014/main" id="{0A48E74F-0055-1A55-4B02-740CFE2F9BE2}"/>
              </a:ext>
            </a:extLst>
          </p:cNvPr>
          <p:cNvSpPr txBox="1">
            <a:spLocks/>
          </p:cNvSpPr>
          <p:nvPr/>
        </p:nvSpPr>
        <p:spPr>
          <a:xfrm>
            <a:off x="720000" y="40869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/>
              <a:t>Bước 1. Chuẩn bị nói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31635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23;p81">
            <a:extLst>
              <a:ext uri="{FF2B5EF4-FFF2-40B4-BE49-F238E27FC236}">
                <a16:creationId xmlns:a16="http://schemas.microsoft.com/office/drawing/2014/main" id="{F806CEB7-9D21-8ACE-DFF9-AC1BC184AA04}"/>
              </a:ext>
            </a:extLst>
          </p:cNvPr>
          <p:cNvCxnSpPr>
            <a:cxnSpLocks/>
          </p:cNvCxnSpPr>
          <p:nvPr/>
        </p:nvCxnSpPr>
        <p:spPr>
          <a:xfrm>
            <a:off x="1473333" y="1942361"/>
            <a:ext cx="702601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5" name="Google Shape;1331;p81">
            <a:extLst>
              <a:ext uri="{FF2B5EF4-FFF2-40B4-BE49-F238E27FC236}">
                <a16:creationId xmlns:a16="http://schemas.microsoft.com/office/drawing/2014/main" id="{CCDF4C61-1526-6501-1602-36C11F939F56}"/>
              </a:ext>
            </a:extLst>
          </p:cNvPr>
          <p:cNvSpPr txBox="1">
            <a:spLocks/>
          </p:cNvSpPr>
          <p:nvPr/>
        </p:nvSpPr>
        <p:spPr>
          <a:xfrm>
            <a:off x="831525" y="1395310"/>
            <a:ext cx="2182631" cy="41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dirty="0" err="1"/>
              <a:t>Tìm</a:t>
            </a:r>
            <a:r>
              <a:rPr lang="en-US" dirty="0"/>
              <a:t> 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B9D2C5-A733-94AF-1BF0-C763A441CC29}"/>
              </a:ext>
            </a:extLst>
          </p:cNvPr>
          <p:cNvSpPr txBox="1"/>
          <p:nvPr/>
        </p:nvSpPr>
        <p:spPr>
          <a:xfrm>
            <a:off x="2273933" y="1773084"/>
            <a:ext cx="6796588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Google Shape;1297;p81">
            <a:extLst>
              <a:ext uri="{FF2B5EF4-FFF2-40B4-BE49-F238E27FC236}">
                <a16:creationId xmlns:a16="http://schemas.microsoft.com/office/drawing/2014/main" id="{E9346BCF-2EBD-F91D-53EE-84A476242A6C}"/>
              </a:ext>
            </a:extLst>
          </p:cNvPr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 rot="-5400000">
            <a:off x="872212" y="1542061"/>
            <a:ext cx="884352" cy="8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70D659-E5E5-3255-D38F-A7A32AF97C1A}"/>
              </a:ext>
            </a:extLst>
          </p:cNvPr>
          <p:cNvSpPr txBox="1"/>
          <p:nvPr/>
        </p:nvSpPr>
        <p:spPr>
          <a:xfrm>
            <a:off x="2273933" y="2201125"/>
            <a:ext cx="6796588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Liên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52910-E908-3ABD-CE6E-DFF26797604B}"/>
              </a:ext>
            </a:extLst>
          </p:cNvPr>
          <p:cNvSpPr txBox="1"/>
          <p:nvPr/>
        </p:nvSpPr>
        <p:spPr>
          <a:xfrm>
            <a:off x="2273933" y="2844609"/>
            <a:ext cx="6796588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811A9-010B-C259-049D-C11CF52F0E9E}"/>
              </a:ext>
            </a:extLst>
          </p:cNvPr>
          <p:cNvSpPr txBox="1"/>
          <p:nvPr/>
        </p:nvSpPr>
        <p:spPr>
          <a:xfrm>
            <a:off x="2273933" y="3534258"/>
            <a:ext cx="6796588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326;p81">
            <a:extLst>
              <a:ext uri="{FF2B5EF4-FFF2-40B4-BE49-F238E27FC236}">
                <a16:creationId xmlns:a16="http://schemas.microsoft.com/office/drawing/2014/main" id="{A1653F41-5142-0ADD-F477-648A38E4305A}"/>
              </a:ext>
            </a:extLst>
          </p:cNvPr>
          <p:cNvSpPr txBox="1">
            <a:spLocks/>
          </p:cNvSpPr>
          <p:nvPr/>
        </p:nvSpPr>
        <p:spPr>
          <a:xfrm>
            <a:off x="720000" y="40869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/>
              <a:t>Bước 1. Chuẩn bị nói</a:t>
            </a:r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5C4DA-B4F3-D8BD-FB29-8E07C7DA8FB2}"/>
              </a:ext>
            </a:extLst>
          </p:cNvPr>
          <p:cNvSpPr txBox="1"/>
          <p:nvPr/>
        </p:nvSpPr>
        <p:spPr>
          <a:xfrm>
            <a:off x="267290" y="4119033"/>
            <a:ext cx="8609419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676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2" grpId="0" animBg="1"/>
      <p:bldP spid="3" grpId="0" animBg="1"/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23;p81">
            <a:extLst>
              <a:ext uri="{FF2B5EF4-FFF2-40B4-BE49-F238E27FC236}">
                <a16:creationId xmlns:a16="http://schemas.microsoft.com/office/drawing/2014/main" id="{F806CEB7-9D21-8ACE-DFF9-AC1BC184AA04}"/>
              </a:ext>
            </a:extLst>
          </p:cNvPr>
          <p:cNvCxnSpPr>
            <a:cxnSpLocks/>
          </p:cNvCxnSpPr>
          <p:nvPr/>
        </p:nvCxnSpPr>
        <p:spPr>
          <a:xfrm>
            <a:off x="950819" y="1660853"/>
            <a:ext cx="702601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5" name="Google Shape;1331;p81">
            <a:extLst>
              <a:ext uri="{FF2B5EF4-FFF2-40B4-BE49-F238E27FC236}">
                <a16:creationId xmlns:a16="http://schemas.microsoft.com/office/drawing/2014/main" id="{CCDF4C61-1526-6501-1602-36C11F939F56}"/>
              </a:ext>
            </a:extLst>
          </p:cNvPr>
          <p:cNvSpPr txBox="1">
            <a:spLocks/>
          </p:cNvSpPr>
          <p:nvPr/>
        </p:nvSpPr>
        <p:spPr>
          <a:xfrm>
            <a:off x="641738" y="1121005"/>
            <a:ext cx="2182631" cy="41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dàn</a:t>
            </a:r>
            <a:r>
              <a:rPr lang="en-US" dirty="0"/>
              <a:t> 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B9D2C5-A733-94AF-1BF0-C763A441CC29}"/>
              </a:ext>
            </a:extLst>
          </p:cNvPr>
          <p:cNvSpPr txBox="1"/>
          <p:nvPr/>
        </p:nvSpPr>
        <p:spPr>
          <a:xfrm>
            <a:off x="310275" y="2177884"/>
            <a:ext cx="1763797" cy="1156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Google Shape;1297;p81">
            <a:extLst>
              <a:ext uri="{FF2B5EF4-FFF2-40B4-BE49-F238E27FC236}">
                <a16:creationId xmlns:a16="http://schemas.microsoft.com/office/drawing/2014/main" id="{E9346BCF-2EBD-F91D-53EE-84A476242A6C}"/>
              </a:ext>
            </a:extLst>
          </p:cNvPr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 rot="-5400000">
            <a:off x="349698" y="1260553"/>
            <a:ext cx="884352" cy="8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70D659-E5E5-3255-D38F-A7A32AF97C1A}"/>
              </a:ext>
            </a:extLst>
          </p:cNvPr>
          <p:cNvSpPr txBox="1"/>
          <p:nvPr/>
        </p:nvSpPr>
        <p:spPr>
          <a:xfrm>
            <a:off x="2307882" y="1758414"/>
            <a:ext cx="4278560" cy="2264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52910-E908-3ABD-CE6E-DFF26797604B}"/>
              </a:ext>
            </a:extLst>
          </p:cNvPr>
          <p:cNvSpPr txBox="1"/>
          <p:nvPr/>
        </p:nvSpPr>
        <p:spPr>
          <a:xfrm>
            <a:off x="6820252" y="2177884"/>
            <a:ext cx="2111938" cy="1156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326;p81">
            <a:extLst>
              <a:ext uri="{FF2B5EF4-FFF2-40B4-BE49-F238E27FC236}">
                <a16:creationId xmlns:a16="http://schemas.microsoft.com/office/drawing/2014/main" id="{A1653F41-5142-0ADD-F477-648A38E4305A}"/>
              </a:ext>
            </a:extLst>
          </p:cNvPr>
          <p:cNvSpPr txBox="1">
            <a:spLocks/>
          </p:cNvSpPr>
          <p:nvPr/>
        </p:nvSpPr>
        <p:spPr>
          <a:xfrm>
            <a:off x="720000" y="40869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/>
              <a:t>Bước 1. Chuẩn bị nói</a:t>
            </a:r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1E98E-2533-FCB4-8C54-32BED79D40D7}"/>
              </a:ext>
            </a:extLst>
          </p:cNvPr>
          <p:cNvSpPr txBox="1"/>
          <p:nvPr/>
        </p:nvSpPr>
        <p:spPr>
          <a:xfrm>
            <a:off x="391573" y="4180591"/>
            <a:ext cx="8483005" cy="69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r>
              <a:rPr lang="vi-VN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PowerPoint (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hỗ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7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2" grpId="0" animBg="1"/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23;p81">
            <a:extLst>
              <a:ext uri="{FF2B5EF4-FFF2-40B4-BE49-F238E27FC236}">
                <a16:creationId xmlns:a16="http://schemas.microsoft.com/office/drawing/2014/main" id="{F806CEB7-9D21-8ACE-DFF9-AC1BC184AA04}"/>
              </a:ext>
            </a:extLst>
          </p:cNvPr>
          <p:cNvCxnSpPr>
            <a:cxnSpLocks/>
          </p:cNvCxnSpPr>
          <p:nvPr/>
        </p:nvCxnSpPr>
        <p:spPr>
          <a:xfrm>
            <a:off x="1473333" y="1942361"/>
            <a:ext cx="702601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5" name="Google Shape;1331;p81">
            <a:extLst>
              <a:ext uri="{FF2B5EF4-FFF2-40B4-BE49-F238E27FC236}">
                <a16:creationId xmlns:a16="http://schemas.microsoft.com/office/drawing/2014/main" id="{CCDF4C61-1526-6501-1602-36C11F939F56}"/>
              </a:ext>
            </a:extLst>
          </p:cNvPr>
          <p:cNvSpPr txBox="1">
            <a:spLocks/>
          </p:cNvSpPr>
          <p:nvPr/>
        </p:nvSpPr>
        <p:spPr>
          <a:xfrm>
            <a:off x="1473333" y="1446766"/>
            <a:ext cx="2182631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5151"/>
              </a:buClr>
              <a:buSzPts val="2000"/>
              <a:buFont typeface="Yeseva One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B84A81"/>
                </a:solidFill>
                <a:effectLst/>
                <a:uLnTx/>
                <a:uFillTx/>
                <a:latin typeface="Yeseva One"/>
                <a:sym typeface="Yeseva One"/>
              </a:rPr>
              <a:t>Luyện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B84A81"/>
                </a:solidFill>
                <a:effectLst/>
                <a:uLnTx/>
                <a:uFillTx/>
                <a:latin typeface="Yeseva One"/>
                <a:sym typeface="Yeseva One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B84A81"/>
                </a:solidFill>
                <a:effectLst/>
                <a:uLnTx/>
                <a:uFillTx/>
                <a:latin typeface="Yeseva One"/>
                <a:sym typeface="Yeseva One"/>
              </a:rPr>
              <a:t>nói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84A81"/>
              </a:solidFill>
              <a:effectLst/>
              <a:uLnTx/>
              <a:uFillTx/>
              <a:latin typeface="Yeseva One"/>
              <a:sym typeface="Yeseva On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B9D2C5-A733-94AF-1BF0-C763A441CC29}"/>
              </a:ext>
            </a:extLst>
          </p:cNvPr>
          <p:cNvSpPr txBox="1"/>
          <p:nvPr/>
        </p:nvSpPr>
        <p:spPr>
          <a:xfrm>
            <a:off x="2273933" y="1868866"/>
            <a:ext cx="6574366" cy="1894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Google Shape;1297;p81">
            <a:extLst>
              <a:ext uri="{FF2B5EF4-FFF2-40B4-BE49-F238E27FC236}">
                <a16:creationId xmlns:a16="http://schemas.microsoft.com/office/drawing/2014/main" id="{E9346BCF-2EBD-F91D-53EE-84A476242A6C}"/>
              </a:ext>
            </a:extLst>
          </p:cNvPr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 rot="-5400000">
            <a:off x="872212" y="1542061"/>
            <a:ext cx="884352" cy="8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26;p81">
            <a:extLst>
              <a:ext uri="{FF2B5EF4-FFF2-40B4-BE49-F238E27FC236}">
                <a16:creationId xmlns:a16="http://schemas.microsoft.com/office/drawing/2014/main" id="{66EC6284-63ED-FA1C-1D79-6EF2F5B19E22}"/>
              </a:ext>
            </a:extLst>
          </p:cNvPr>
          <p:cNvSpPr txBox="1">
            <a:spLocks/>
          </p:cNvSpPr>
          <p:nvPr/>
        </p:nvSpPr>
        <p:spPr>
          <a:xfrm>
            <a:off x="720000" y="40869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/>
              <a:t>Bước 1. Chuẩn bị nói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29611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03C3D"/>
      </a:dk1>
      <a:lt1>
        <a:srgbClr val="FFECF2"/>
      </a:lt1>
      <a:dk2>
        <a:srgbClr val="3D5151"/>
      </a:dk2>
      <a:lt2>
        <a:srgbClr val="B84A81"/>
      </a:lt2>
      <a:accent1>
        <a:srgbClr val="D95480"/>
      </a:accent1>
      <a:accent2>
        <a:srgbClr val="E7747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51F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rt Subject for Elementary - 2nd Grade: Visual Arts XL by Slidesgo">
  <a:themeElements>
    <a:clrScheme name="Simple Light">
      <a:dk1>
        <a:srgbClr val="303C3D"/>
      </a:dk1>
      <a:lt1>
        <a:srgbClr val="FFECF2"/>
      </a:lt1>
      <a:dk2>
        <a:srgbClr val="3D5151"/>
      </a:dk2>
      <a:lt2>
        <a:srgbClr val="B84A81"/>
      </a:lt2>
      <a:accent1>
        <a:srgbClr val="D95480"/>
      </a:accent1>
      <a:accent2>
        <a:srgbClr val="E7747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51F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965</Words>
  <Application>Microsoft Office PowerPoint</Application>
  <PresentationFormat>On-screen Show (16:9)</PresentationFormat>
  <Paragraphs>97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Yeseva One</vt:lpstr>
      <vt:lpstr>Noto Sans Symbols</vt:lpstr>
      <vt:lpstr>Bebas Neue</vt:lpstr>
      <vt:lpstr>Arial</vt:lpstr>
      <vt:lpstr>Poppins</vt:lpstr>
      <vt:lpstr>Calibri</vt:lpstr>
      <vt:lpstr>Times New Roman</vt:lpstr>
      <vt:lpstr>Art Subject for Elementary - 2nd Grade: Visual Arts XL by Slidesgo</vt:lpstr>
      <vt:lpstr>1_Art Subject for Elementary - 2nd Grade: Visual Arts XL by Slidesgo</vt:lpstr>
      <vt:lpstr>TRÌNH BÀY Ý KIẾN ĐÁNH GIÁ, BÌNH LUẬN VỀ MỘT VẤN ĐỀ XÃ HỘI </vt:lpstr>
      <vt:lpstr>KHỞI ĐỘNG</vt:lpstr>
      <vt:lpstr>Học sinh ghi nhớ</vt:lpstr>
      <vt:lpstr>NHIỆM VỤ</vt:lpstr>
      <vt:lpstr>Bước 1. Chuẩn bị nói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Bước 2. Trình bày bài nói</vt:lpstr>
      <vt:lpstr>Bước 3. Trao đổi</vt:lpstr>
      <vt:lpstr>Rubric đánh giá bài nói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TRÌNH BÀY Ý KIẾN ĐÁNH GIÁ, BÌNH LUẬN VỀ MỘT VẤN ĐỀ XÃ HỘI </dc:title>
  <cp:lastModifiedBy>Nguyen Quynh Anh</cp:lastModifiedBy>
  <cp:revision>1</cp:revision>
  <dcterms:modified xsi:type="dcterms:W3CDTF">2023-06-29T03:30:53Z</dcterms:modified>
</cp:coreProperties>
</file>