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0" r:id="rId4"/>
  </p:sldMasterIdLst>
  <p:notesMasterIdLst>
    <p:notesMasterId r:id="rId23"/>
  </p:notesMasterIdLst>
  <p:sldIdLst>
    <p:sldId id="256" r:id="rId5"/>
    <p:sldId id="293" r:id="rId6"/>
    <p:sldId id="262" r:id="rId7"/>
    <p:sldId id="261" r:id="rId8"/>
    <p:sldId id="283" r:id="rId9"/>
    <p:sldId id="263" r:id="rId10"/>
    <p:sldId id="257" r:id="rId11"/>
    <p:sldId id="265" r:id="rId12"/>
    <p:sldId id="266" r:id="rId13"/>
    <p:sldId id="260" r:id="rId14"/>
    <p:sldId id="267" r:id="rId15"/>
    <p:sldId id="295" r:id="rId16"/>
    <p:sldId id="278" r:id="rId17"/>
    <p:sldId id="279" r:id="rId18"/>
    <p:sldId id="280" r:id="rId19"/>
    <p:sldId id="282" r:id="rId20"/>
    <p:sldId id="264" r:id="rId21"/>
    <p:sldId id="294" r:id="rId22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873"/>
    <a:srgbClr val="FFD772"/>
    <a:srgbClr val="FFBC7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936" y="5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khởi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465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20E64-2741-4EAF-B3D8-8AF6FCFA1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752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rôi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đẫ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bài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nay, </a:t>
            </a:r>
            <a:r>
              <a:rPr lang="en-US" baseline="0" dirty="0" err="1"/>
              <a:t>cô</a:t>
            </a:r>
            <a:r>
              <a:rPr lang="en-US" baseline="0" dirty="0"/>
              <a:t> hi </a:t>
            </a:r>
            <a:r>
              <a:rPr lang="en-US" baseline="0" dirty="0" err="1"/>
              <a:t>vọng</a:t>
            </a:r>
            <a:r>
              <a:rPr lang="en-US" baseline="0" dirty="0"/>
              <a:t> </a:t>
            </a:r>
            <a:r>
              <a:rPr lang="en-US" baseline="0" dirty="0" err="1"/>
              <a:t>rằng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mợt</a:t>
            </a:r>
            <a:r>
              <a:rPr lang="en-US" baseline="0" dirty="0"/>
              <a:t> bài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bổ</a:t>
            </a:r>
            <a:r>
              <a:rPr lang="en-US" baseline="0" dirty="0"/>
              <a:t> </a:t>
            </a:r>
            <a:r>
              <a:rPr lang="en-US" baseline="0" dirty="0" err="1"/>
              <a:t>ích</a:t>
            </a:r>
            <a:r>
              <a:rPr lang="en-US" baseline="0" dirty="0"/>
              <a:t>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tiết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rèn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bài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20E64-2741-4EAF-B3D8-8AF6FCFA1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723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12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485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ơi</a:t>
            </a:r>
            <a:r>
              <a:rPr lang="en-US" baseline="0" dirty="0"/>
              <a:t>,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lạnh</a:t>
            </a:r>
            <a:r>
              <a:rPr lang="en-US" baseline="0" dirty="0"/>
              <a:t> </a:t>
            </a:r>
            <a:r>
              <a:rPr lang="en-US" baseline="0" dirty="0" err="1"/>
              <a:t>lẽo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dự</a:t>
            </a:r>
            <a:r>
              <a:rPr lang="en-US" baseline="0" dirty="0"/>
              <a:t> </a:t>
            </a:r>
            <a:r>
              <a:rPr lang="en-US" baseline="0" dirty="0" err="1"/>
              <a:t>trữ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mùa</a:t>
            </a:r>
            <a:r>
              <a:rPr lang="en-US" baseline="0" dirty="0"/>
              <a:t> </a:t>
            </a:r>
            <a:r>
              <a:rPr lang="en-US" baseline="0" dirty="0" err="1"/>
              <a:t>đông</a:t>
            </a:r>
            <a:r>
              <a:rPr lang="en-US" baseline="0" dirty="0"/>
              <a:t> </a:t>
            </a:r>
            <a:r>
              <a:rPr lang="en-US" baseline="0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ngon</a:t>
            </a:r>
            <a:r>
              <a:rPr lang="en-US" baseline="0" dirty="0"/>
              <a:t> </a:t>
            </a:r>
            <a:r>
              <a:rPr lang="en-US" baseline="0" dirty="0" err="1"/>
              <a:t>lành</a:t>
            </a:r>
            <a:r>
              <a:rPr lang="en-US" baseline="0" dirty="0"/>
              <a:t>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săn</a:t>
            </a:r>
            <a:r>
              <a:rPr lang="en-US" baseline="0" dirty="0"/>
              <a:t> sang </a:t>
            </a:r>
            <a:r>
              <a:rPr lang="en-US" baseline="0" dirty="0" err="1"/>
              <a:t>chưa</a:t>
            </a:r>
            <a:r>
              <a:rPr lang="en-US" baseline="0" dirty="0"/>
              <a:t>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910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, …........................ </a:t>
            </a:r>
            <a:r>
              <a:rPr lang="en-US" baseline="0" dirty="0" err="1"/>
              <a:t>Đểlàm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bài </a:t>
            </a:r>
            <a:r>
              <a:rPr lang="en-US" baseline="0" dirty="0" err="1"/>
              <a:t>toán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áp</a:t>
            </a:r>
            <a:r>
              <a:rPr lang="en-US" baseline="0" dirty="0"/>
              <a:t> dung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tắc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emcó</a:t>
            </a:r>
            <a:r>
              <a:rPr lang="en-US" baseline="0" dirty="0"/>
              <a:t> 10 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a 486.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71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hai</a:t>
            </a:r>
            <a:r>
              <a:rPr lang="en-US" baseline="0" dirty="0"/>
              <a:t>………………………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420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814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7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Ban </a:t>
            </a:r>
            <a:r>
              <a:rPr lang="en-US" baseline="0" dirty="0" err="1"/>
              <a:t>ong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suy</a:t>
            </a:r>
            <a:r>
              <a:rPr lang="en-US" baseline="0" dirty="0"/>
              <a:t> </a:t>
            </a:r>
            <a:r>
              <a:rPr lang="en-US" baseline="0" dirty="0" err="1"/>
              <a:t>nghx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10s</a:t>
            </a:r>
            <a:r>
              <a:rPr lang="en-US" baseline="0" dirty="0"/>
              <a:t>,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dduowjxc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ddaaayf</a:t>
            </a:r>
            <a:r>
              <a:rPr lang="en-US" baseline="0" dirty="0"/>
              <a:t> </a:t>
            </a:r>
            <a:r>
              <a:rPr lang="en-US" baseline="0" dirty="0" err="1"/>
              <a:t>mật</a:t>
            </a:r>
            <a:r>
              <a:rPr lang="en-US" baseline="0" dirty="0"/>
              <a:t> </a:t>
            </a:r>
            <a:r>
              <a:rPr lang="en-US" baseline="0" dirty="0" err="1"/>
              <a:t>ngọt</a:t>
            </a:r>
            <a:r>
              <a:rPr lang="en-US" baseline="0" dirty="0"/>
              <a:t>.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bđ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13A312-A582-418C-9826-E12AB64AD0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145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A20E64-2741-4EAF-B3D8-8AF6FCFA1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60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058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17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4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31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94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82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11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00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50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216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559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054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19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993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51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636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461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4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60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92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79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593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22"/>
          <p:cNvGrpSpPr/>
          <p:nvPr/>
        </p:nvGrpSpPr>
        <p:grpSpPr>
          <a:xfrm>
            <a:off x="-15396" y="-1105"/>
            <a:ext cx="16289803" cy="9146972"/>
            <a:chOff x="-8650" y="-622"/>
            <a:chExt cx="9151396" cy="5145172"/>
          </a:xfrm>
        </p:grpSpPr>
        <p:sp>
          <p:nvSpPr>
            <p:cNvPr id="856" name="Google Shape;856;p2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98" name="Google Shape;898;p22"/>
          <p:cNvSpPr txBox="1">
            <a:spLocks noGrp="1"/>
          </p:cNvSpPr>
          <p:nvPr>
            <p:ph type="subTitle" idx="1"/>
          </p:nvPr>
        </p:nvSpPr>
        <p:spPr>
          <a:xfrm>
            <a:off x="3357057" y="5659911"/>
            <a:ext cx="9562525" cy="18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/>
          </p:nvPr>
        </p:nvSpPr>
        <p:spPr>
          <a:xfrm>
            <a:off x="2534681" y="1849778"/>
            <a:ext cx="11207277" cy="3810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26666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888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15396" y="-1105"/>
            <a:ext cx="16289803" cy="9146972"/>
            <a:chOff x="-8650" y="-622"/>
            <a:chExt cx="9151396" cy="5145172"/>
          </a:xfrm>
        </p:grpSpPr>
        <p:sp>
          <p:nvSpPr>
            <p:cNvPr id="103" name="Google Shape;103;p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1281625" y="2048844"/>
            <a:ext cx="13713388" cy="6144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812760" lvl="0" indent="-56441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2533"/>
            </a:lvl1pPr>
            <a:lvl2pPr marL="1625519" lvl="1" indent="-56441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438278" lvl="2" indent="-56441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251037" lvl="3" indent="-56441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063797" lvl="4" indent="-56441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4876557" lvl="5" indent="-56441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5689315" lvl="6" indent="-56441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6502075" lvl="7" indent="-56441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7314834" lvl="8" indent="-56441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1281625" y="947423"/>
            <a:ext cx="13713388" cy="79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79598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13"/>
          <p:cNvGrpSpPr/>
          <p:nvPr/>
        </p:nvGrpSpPr>
        <p:grpSpPr>
          <a:xfrm>
            <a:off x="-15396" y="-1105"/>
            <a:ext cx="16289803" cy="9146972"/>
            <a:chOff x="-8650" y="-622"/>
            <a:chExt cx="9151396" cy="5145172"/>
          </a:xfrm>
        </p:grpSpPr>
        <p:sp>
          <p:nvSpPr>
            <p:cNvPr id="432" name="Google Shape;432;p1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>
            <a:off x="1281625" y="3098267"/>
            <a:ext cx="4158873" cy="938133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2" hasCustomPrompt="1"/>
          </p:nvPr>
        </p:nvSpPr>
        <p:spPr>
          <a:xfrm>
            <a:off x="2226023" y="2043734"/>
            <a:ext cx="2270078" cy="1054933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1"/>
          </p:nvPr>
        </p:nvSpPr>
        <p:spPr>
          <a:xfrm>
            <a:off x="1281625" y="4140977"/>
            <a:ext cx="4158873" cy="861867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3"/>
          </p:nvPr>
        </p:nvSpPr>
        <p:spPr>
          <a:xfrm>
            <a:off x="6058883" y="3098267"/>
            <a:ext cx="4158873" cy="93813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4" hasCustomPrompt="1"/>
          </p:nvPr>
        </p:nvSpPr>
        <p:spPr>
          <a:xfrm>
            <a:off x="7003280" y="2043734"/>
            <a:ext cx="2270078" cy="1054933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5"/>
          </p:nvPr>
        </p:nvSpPr>
        <p:spPr>
          <a:xfrm>
            <a:off x="6058883" y="4140977"/>
            <a:ext cx="4158873" cy="861867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6"/>
          </p:nvPr>
        </p:nvSpPr>
        <p:spPr>
          <a:xfrm>
            <a:off x="10836140" y="3098267"/>
            <a:ext cx="4158873" cy="938133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7" hasCustomPrompt="1"/>
          </p:nvPr>
        </p:nvSpPr>
        <p:spPr>
          <a:xfrm>
            <a:off x="11780537" y="2043734"/>
            <a:ext cx="2270078" cy="1054933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8"/>
          </p:nvPr>
        </p:nvSpPr>
        <p:spPr>
          <a:xfrm>
            <a:off x="10836140" y="4140977"/>
            <a:ext cx="4158873" cy="861867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9"/>
          </p:nvPr>
        </p:nvSpPr>
        <p:spPr>
          <a:xfrm>
            <a:off x="3670254" y="6303644"/>
            <a:ext cx="4158873" cy="938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3" hasCustomPrompt="1"/>
          </p:nvPr>
        </p:nvSpPr>
        <p:spPr>
          <a:xfrm>
            <a:off x="4614651" y="5249111"/>
            <a:ext cx="2270078" cy="1054933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4"/>
          </p:nvPr>
        </p:nvSpPr>
        <p:spPr>
          <a:xfrm>
            <a:off x="3670254" y="7346356"/>
            <a:ext cx="4158873" cy="861867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15"/>
          </p:nvPr>
        </p:nvSpPr>
        <p:spPr>
          <a:xfrm>
            <a:off x="8447511" y="6303644"/>
            <a:ext cx="4158873" cy="93813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267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16" hasCustomPrompt="1"/>
          </p:nvPr>
        </p:nvSpPr>
        <p:spPr>
          <a:xfrm>
            <a:off x="9391909" y="5249111"/>
            <a:ext cx="2270078" cy="1054933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17"/>
          </p:nvPr>
        </p:nvSpPr>
        <p:spPr>
          <a:xfrm>
            <a:off x="8447511" y="7346356"/>
            <a:ext cx="4158873" cy="861867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18"/>
          </p:nvPr>
        </p:nvSpPr>
        <p:spPr>
          <a:xfrm>
            <a:off x="1281625" y="947423"/>
            <a:ext cx="13713388" cy="795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35435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8"/>
          <p:cNvGrpSpPr/>
          <p:nvPr/>
        </p:nvGrpSpPr>
        <p:grpSpPr>
          <a:xfrm>
            <a:off x="-15396" y="-1105"/>
            <a:ext cx="16289803" cy="9146972"/>
            <a:chOff x="-8650" y="-622"/>
            <a:chExt cx="9151396" cy="5145172"/>
          </a:xfrm>
        </p:grpSpPr>
        <p:sp>
          <p:nvSpPr>
            <p:cNvPr id="291" name="Google Shape;291;p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3" name="Google Shape;333;p8"/>
          <p:cNvSpPr txBox="1">
            <a:spLocks noGrp="1"/>
          </p:cNvSpPr>
          <p:nvPr>
            <p:ph type="title"/>
          </p:nvPr>
        </p:nvSpPr>
        <p:spPr>
          <a:xfrm>
            <a:off x="2470867" y="2323734"/>
            <a:ext cx="11334905" cy="4496533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35599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721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14"/>
          <p:cNvGrpSpPr/>
          <p:nvPr/>
        </p:nvGrpSpPr>
        <p:grpSpPr>
          <a:xfrm>
            <a:off x="-15396" y="-1105"/>
            <a:ext cx="16289803" cy="9146972"/>
            <a:chOff x="-8650" y="-622"/>
            <a:chExt cx="9151396" cy="5145172"/>
          </a:xfrm>
        </p:grpSpPr>
        <p:sp>
          <p:nvSpPr>
            <p:cNvPr id="492" name="Google Shape;492;p1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4" name="Google Shape;534;p14"/>
          <p:cNvSpPr txBox="1">
            <a:spLocks noGrp="1"/>
          </p:cNvSpPr>
          <p:nvPr>
            <p:ph type="title"/>
          </p:nvPr>
        </p:nvSpPr>
        <p:spPr>
          <a:xfrm>
            <a:off x="4140360" y="5814779"/>
            <a:ext cx="8123901" cy="9456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1"/>
          </p:nvPr>
        </p:nvSpPr>
        <p:spPr>
          <a:xfrm>
            <a:off x="2595558" y="2308290"/>
            <a:ext cx="11085523" cy="2950933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80522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813832" y="366186"/>
            <a:ext cx="14648974" cy="7802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1781572-84B7-49D3-ABF5-B5FB07E2774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FFC9C7D-2B5B-45CB-B36F-41D20B0A47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74C69CD5-A7C1-4226-B90B-51B75C7B0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8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FFC9C7D-2B5B-45CB-B36F-41D20B0A47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74C69CD5-A7C1-4226-B90B-51B75C7B0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8160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FFC9C7D-2B5B-45CB-B36F-41D20B0A47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74C69CD5-A7C1-4226-B90B-51B75C7B0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84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FFC9C7D-2B5B-45CB-B36F-41D20B0A47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74C69CD5-A7C1-4226-B90B-51B75C7B0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9978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FFC9C7D-2B5B-45CB-B36F-41D20B0A47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74C69CD5-A7C1-4226-B90B-51B75C7B0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295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FFC9C7D-2B5B-45CB-B36F-41D20B0A47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74C69CD5-A7C1-4226-B90B-51B75C7B0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45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FFC9C7D-2B5B-45CB-B36F-41D20B0A47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74C69CD5-A7C1-4226-B90B-51B75C7B0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0878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FFC9C7D-2B5B-45CB-B36F-41D20B0A47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74C69CD5-A7C1-4226-B90B-51B75C7B0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6164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FFC9C7D-2B5B-45CB-B36F-41D20B0A47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74C69CD5-A7C1-4226-B90B-51B75C7B0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4103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FFC9C7D-2B5B-45CB-B36F-41D20B0A47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74C69CD5-A7C1-4226-B90B-51B75C7B0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279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5FFC9C7D-2B5B-45CB-B36F-41D20B0A47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74C69CD5-A7C1-4226-B90B-51B75C7B0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074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5/3/2026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970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24B5DA0A-A745-4ADB-9D01-C26C1A224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5029C446-C0D0-41F4-92EC-4EAB950F723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108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5FFC9C7D-2B5B-45CB-B36F-41D20B0A47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5/3/2026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defRPr/>
            </a:pPr>
            <a:fld id="{74C69CD5-A7C1-4226-B90B-51B75C7B04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2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9.gif"/><Relationship Id="rId5" Type="http://schemas.openxmlformats.org/officeDocument/2006/relationships/image" Target="../media/image30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5.jpeg"/><Relationship Id="rId3" Type="http://schemas.openxmlformats.org/officeDocument/2006/relationships/audio" Target="../media/media3.wav"/><Relationship Id="rId7" Type="http://schemas.openxmlformats.org/officeDocument/2006/relationships/image" Target="../media/image31.png"/><Relationship Id="rId12" Type="http://schemas.openxmlformats.org/officeDocument/2006/relationships/image" Target="../media/image34.jpeg"/><Relationship Id="rId2" Type="http://schemas.microsoft.com/office/2007/relationships/media" Target="../media/media3.wav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9.xml"/><Relationship Id="rId15" Type="http://schemas.openxmlformats.org/officeDocument/2006/relationships/audio" Target="../media/audio3.wav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9.gif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14.png"/><Relationship Id="rId3" Type="http://schemas.openxmlformats.org/officeDocument/2006/relationships/audio" Target="../media/media3.wav"/><Relationship Id="rId7" Type="http://schemas.openxmlformats.org/officeDocument/2006/relationships/image" Target="../media/image31.png"/><Relationship Id="rId12" Type="http://schemas.openxmlformats.org/officeDocument/2006/relationships/image" Target="../media/image37.jpeg"/><Relationship Id="rId2" Type="http://schemas.microsoft.com/office/2007/relationships/media" Target="../media/media3.wav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image" Target="../media/image36.jpeg"/><Relationship Id="rId5" Type="http://schemas.openxmlformats.org/officeDocument/2006/relationships/notesSlide" Target="../notesSlides/notesSlide10.xml"/><Relationship Id="rId1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9.gif"/><Relationship Id="rId14" Type="http://schemas.openxmlformats.org/officeDocument/2006/relationships/image" Target="../media/image1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9.gif"/><Relationship Id="rId5" Type="http://schemas.openxmlformats.org/officeDocument/2006/relationships/image" Target="../media/image30.jp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2.mp3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1.png"/><Relationship Id="rId18" Type="http://schemas.openxmlformats.org/officeDocument/2006/relationships/image" Target="../media/image25.png"/><Relationship Id="rId3" Type="http://schemas.openxmlformats.org/officeDocument/2006/relationships/audio" Target="../media/media3.wav"/><Relationship Id="rId21" Type="http://schemas.openxmlformats.org/officeDocument/2006/relationships/image" Target="../media/image14.png"/><Relationship Id="rId7" Type="http://schemas.openxmlformats.org/officeDocument/2006/relationships/audio" Target="../media/media5.mp3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microsoft.com/office/2007/relationships/media" Target="../media/media3.wav"/><Relationship Id="rId16" Type="http://schemas.openxmlformats.org/officeDocument/2006/relationships/image" Target="../media/image23.png"/><Relationship Id="rId20" Type="http://schemas.openxmlformats.org/officeDocument/2006/relationships/slide" Target="slide17.xml"/><Relationship Id="rId1" Type="http://schemas.openxmlformats.org/officeDocument/2006/relationships/tags" Target="../tags/tag3.xml"/><Relationship Id="rId6" Type="http://schemas.microsoft.com/office/2007/relationships/media" Target="../media/media5.mp3"/><Relationship Id="rId11" Type="http://schemas.openxmlformats.org/officeDocument/2006/relationships/image" Target="../media/image19.png"/><Relationship Id="rId5" Type="http://schemas.openxmlformats.org/officeDocument/2006/relationships/audio" Target="../media/media4.mp3"/><Relationship Id="rId15" Type="http://schemas.openxmlformats.org/officeDocument/2006/relationships/slide" Target="slide13.xml"/><Relationship Id="rId10" Type="http://schemas.openxmlformats.org/officeDocument/2006/relationships/image" Target="../media/image18.jpg"/><Relationship Id="rId19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22.png"/><Relationship Id="rId22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19.png"/><Relationship Id="rId18" Type="http://schemas.openxmlformats.org/officeDocument/2006/relationships/slide" Target="slide13.xml"/><Relationship Id="rId3" Type="http://schemas.openxmlformats.org/officeDocument/2006/relationships/audio" Target="../media/media6.mp3"/><Relationship Id="rId21" Type="http://schemas.openxmlformats.org/officeDocument/2006/relationships/slide" Target="slide17.xml"/><Relationship Id="rId7" Type="http://schemas.openxmlformats.org/officeDocument/2006/relationships/audio" Target="../media/media4.mp3"/><Relationship Id="rId12" Type="http://schemas.openxmlformats.org/officeDocument/2006/relationships/image" Target="../media/image18.jpg"/><Relationship Id="rId17" Type="http://schemas.openxmlformats.org/officeDocument/2006/relationships/slide" Target="slide9.xml"/><Relationship Id="rId25" Type="http://schemas.openxmlformats.org/officeDocument/2006/relationships/image" Target="../media/image26.jpeg"/><Relationship Id="rId2" Type="http://schemas.microsoft.com/office/2007/relationships/media" Target="../media/media6.mp3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tags" Target="../tags/tag4.xml"/><Relationship Id="rId6" Type="http://schemas.microsoft.com/office/2007/relationships/media" Target="../media/media4.mp3"/><Relationship Id="rId11" Type="http://schemas.openxmlformats.org/officeDocument/2006/relationships/notesSlide" Target="../notesSlides/notesSlide5.xml"/><Relationship Id="rId24" Type="http://schemas.openxmlformats.org/officeDocument/2006/relationships/image" Target="../media/image14.png"/><Relationship Id="rId5" Type="http://schemas.openxmlformats.org/officeDocument/2006/relationships/audio" Target="../media/media3.wav"/><Relationship Id="rId15" Type="http://schemas.openxmlformats.org/officeDocument/2006/relationships/image" Target="../media/image21.png"/><Relationship Id="rId23" Type="http://schemas.microsoft.com/office/2007/relationships/hdphoto" Target="../media/hdphoto1.wdp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23.png"/><Relationship Id="rId4" Type="http://schemas.microsoft.com/office/2007/relationships/media" Target="../media/media3.wav"/><Relationship Id="rId9" Type="http://schemas.openxmlformats.org/officeDocument/2006/relationships/audio" Target="../media/media5.mp3"/><Relationship Id="rId14" Type="http://schemas.openxmlformats.org/officeDocument/2006/relationships/image" Target="../media/image20.pn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QUANG PHỤC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535061" y="4224697"/>
            <a:ext cx="11361532" cy="240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56: NHÂN SỐ CÓ BỐN CHỮ SỐ VỚI SỐ CÓ MỘT CHỮ SỐ (TIẾT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91" y="680693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422052" y="673774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99809" y="2009512"/>
            <a:ext cx="1712415" cy="681454"/>
            <a:chOff x="1470819" y="1943100"/>
            <a:chExt cx="171241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06471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084" t="30741" r="5416" b="53703"/>
          <a:stretch/>
        </p:blipFill>
        <p:spPr>
          <a:xfrm>
            <a:off x="133898" y="4191000"/>
            <a:ext cx="160020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167" t="9259" r="9167" b="5555"/>
          <a:stretch/>
        </p:blipFill>
        <p:spPr>
          <a:xfrm>
            <a:off x="6919119" y="3200400"/>
            <a:ext cx="8831148" cy="5413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CF46B1-A190-4088-B7BE-245640210DFA}"/>
              </a:ext>
            </a:extLst>
          </p:cNvPr>
          <p:cNvSpPr txBox="1"/>
          <p:nvPr/>
        </p:nvSpPr>
        <p:spPr>
          <a:xfrm>
            <a:off x="1757576" y="1282840"/>
            <a:ext cx="13715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3 050 </a:t>
            </a:r>
            <a:r>
              <a:rPr lang="en-US" sz="4000" b="1" i="1" dirty="0">
                <a:solidFill>
                  <a:srgbClr val="0000FF"/>
                </a:solidFill>
                <a:latin typeface="Bodoni MT" panose="02070603080606020203" pitchFamily="18" charset="0"/>
                <a:cs typeface="Times New Roman" pitchFamily="18" charset="0"/>
              </a:rPr>
              <a:t>l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CA20D39D-7DEC-842C-20AD-D5ED4E3CC715}"/>
              </a:ext>
            </a:extLst>
          </p:cNvPr>
          <p:cNvSpPr txBox="1"/>
          <p:nvPr/>
        </p:nvSpPr>
        <p:spPr>
          <a:xfrm>
            <a:off x="670719" y="3733800"/>
            <a:ext cx="64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	           3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3 050 l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       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411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624" y="1178559"/>
            <a:ext cx="3810000" cy="3810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31452" y="18389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8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8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306222" y="2641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8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8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055760" y="34137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88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88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6180991" y="18389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88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56" y="4582164"/>
            <a:ext cx="3533385" cy="3549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979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4" y="3833775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302" y="2242996"/>
            <a:ext cx="2612455" cy="262406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53691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3963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55" y="3833775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07053" y="7647421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3369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958" y="3833775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089704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3366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326" y="3833775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11866097" y="763208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3469</a:t>
            </a:r>
          </a:p>
        </p:txBody>
      </p:sp>
      <p:sp>
        <p:nvSpPr>
          <p:cNvPr id="34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 flipV="1">
            <a:off x="3857573" y="549681"/>
            <a:ext cx="8604452" cy="2353204"/>
          </a:xfrm>
          <a:prstGeom prst="wedgeRoundRectCallout">
            <a:avLst>
              <a:gd name="adj1" fmla="val 63602"/>
              <a:gd name="adj2" fmla="val -10097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endParaRPr lang="en-US" sz="53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4227256" y="1049173"/>
            <a:ext cx="79364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8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1123 x 3 = …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148282" y="57805"/>
            <a:ext cx="2516221" cy="2477311"/>
            <a:chOff x="764928" y="860442"/>
            <a:chExt cx="3668130" cy="3998443"/>
          </a:xfrm>
        </p:grpSpPr>
        <p:pic>
          <p:nvPicPr>
            <p:cNvPr id="106" name="Picture 2" descr="https://3.bp.blogspot.com/gXJLTDIvxXTK6uKl2e3Od_zmrlEul1CbkgxWxjbGeDzLl4EMFsdfER2VEgqAue2v1TE=w1200-h630-p-k-no-nu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6" t="11805" r="12668" b="12583"/>
            <a:stretch/>
          </p:blipFill>
          <p:spPr bwMode="auto">
            <a:xfrm>
              <a:off x="764928" y="860442"/>
              <a:ext cx="3668130" cy="399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793" y="1568594"/>
              <a:ext cx="2669309" cy="2680135"/>
            </a:xfrm>
            <a:prstGeom prst="ellipse">
              <a:avLst/>
            </a:prstGeom>
          </p:spPr>
        </p:pic>
      </p:grpSp>
      <p:grpSp>
        <p:nvGrpSpPr>
          <p:cNvPr id="108" name="Group 107"/>
          <p:cNvGrpSpPr/>
          <p:nvPr/>
        </p:nvGrpSpPr>
        <p:grpSpPr>
          <a:xfrm>
            <a:off x="506964" y="496553"/>
            <a:ext cx="1831063" cy="1625208"/>
            <a:chOff x="5902035" y="1767174"/>
            <a:chExt cx="2669309" cy="2623127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5980540" y="1970741"/>
              <a:ext cx="2530766" cy="2136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10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506964" y="496554"/>
            <a:ext cx="1831063" cy="1625208"/>
            <a:chOff x="5902035" y="1767174"/>
            <a:chExt cx="2669309" cy="2623127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5980540" y="1970741"/>
              <a:ext cx="2530766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9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506964" y="496554"/>
            <a:ext cx="1831063" cy="1625208"/>
            <a:chOff x="5902035" y="1767174"/>
            <a:chExt cx="2669309" cy="2623127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5980540" y="1970741"/>
              <a:ext cx="2530766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8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06964" y="496554"/>
            <a:ext cx="1831063" cy="1625208"/>
            <a:chOff x="5902035" y="1767174"/>
            <a:chExt cx="2669309" cy="2623127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19" name="TextBox 118"/>
            <p:cNvSpPr txBox="1"/>
            <p:nvPr/>
          </p:nvSpPr>
          <p:spPr>
            <a:xfrm>
              <a:off x="5980540" y="1970741"/>
              <a:ext cx="2530766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7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506964" y="496554"/>
            <a:ext cx="1831063" cy="1625208"/>
            <a:chOff x="5902035" y="1767174"/>
            <a:chExt cx="2669309" cy="2623127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2" name="TextBox 121"/>
            <p:cNvSpPr txBox="1"/>
            <p:nvPr/>
          </p:nvSpPr>
          <p:spPr>
            <a:xfrm>
              <a:off x="5980540" y="1970741"/>
              <a:ext cx="2530766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6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506964" y="496554"/>
            <a:ext cx="1831063" cy="1625208"/>
            <a:chOff x="5902035" y="1767174"/>
            <a:chExt cx="2669309" cy="2623127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5" name="TextBox 124"/>
            <p:cNvSpPr txBox="1"/>
            <p:nvPr/>
          </p:nvSpPr>
          <p:spPr>
            <a:xfrm>
              <a:off x="5980540" y="1970741"/>
              <a:ext cx="2530766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5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506964" y="496554"/>
            <a:ext cx="1831063" cy="1625208"/>
            <a:chOff x="5902035" y="1767174"/>
            <a:chExt cx="2669309" cy="2623127"/>
          </a:xfrm>
        </p:grpSpPr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28" name="TextBox 127"/>
            <p:cNvSpPr txBox="1"/>
            <p:nvPr/>
          </p:nvSpPr>
          <p:spPr>
            <a:xfrm>
              <a:off x="5980540" y="1970741"/>
              <a:ext cx="2530766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4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506964" y="496554"/>
            <a:ext cx="1831063" cy="1625208"/>
            <a:chOff x="5902035" y="1767174"/>
            <a:chExt cx="2669309" cy="2623127"/>
          </a:xfrm>
        </p:grpSpPr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5980540" y="1970741"/>
              <a:ext cx="2530766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3</a:t>
              </a: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506964" y="496554"/>
            <a:ext cx="1831063" cy="1625208"/>
            <a:chOff x="5902035" y="1767174"/>
            <a:chExt cx="2669309" cy="2623127"/>
          </a:xfrm>
        </p:grpSpPr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4" name="TextBox 133"/>
            <p:cNvSpPr txBox="1"/>
            <p:nvPr/>
          </p:nvSpPr>
          <p:spPr>
            <a:xfrm>
              <a:off x="5980540" y="1970741"/>
              <a:ext cx="2530766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2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506964" y="496554"/>
            <a:ext cx="1831063" cy="1625208"/>
            <a:chOff x="5902035" y="1767174"/>
            <a:chExt cx="2669309" cy="2623127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37" name="TextBox 136"/>
            <p:cNvSpPr txBox="1"/>
            <p:nvPr/>
          </p:nvSpPr>
          <p:spPr>
            <a:xfrm>
              <a:off x="5980540" y="1970741"/>
              <a:ext cx="2530766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1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506964" y="362450"/>
            <a:ext cx="1831063" cy="1898084"/>
            <a:chOff x="5902035" y="1550726"/>
            <a:chExt cx="2669309" cy="3063556"/>
          </a:xfrm>
        </p:grpSpPr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140" name="TextBox 139"/>
            <p:cNvSpPr txBox="1"/>
            <p:nvPr/>
          </p:nvSpPr>
          <p:spPr>
            <a:xfrm>
              <a:off x="6140355" y="1550726"/>
              <a:ext cx="2192661" cy="306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5867" b="1" dirty="0" err="1">
                  <a:solidFill>
                    <a:srgbClr val="FF0000"/>
                  </a:solidFill>
                  <a:latin typeface="Calibri" panose="020F0502020204030204"/>
                </a:rPr>
                <a:t>Hết</a:t>
              </a:r>
              <a:r>
                <a:rPr lang="en-US" sz="5867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5867" b="1" dirty="0" err="1">
                  <a:solidFill>
                    <a:srgbClr val="FF0000"/>
                  </a:solidFill>
                  <a:latin typeface="Calibri" panose="020F0502020204030204"/>
                </a:rPr>
                <a:t>giờ</a:t>
              </a:r>
              <a:endParaRPr lang="en-US" sz="5867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141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038" y="-1005366"/>
            <a:ext cx="663497" cy="649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3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1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46" dur="1374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7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7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1.11111E-6 L 0.07852 -0.04305 C 0.09493 -0.05255 0.11954 -0.05764 0.14545 -0.05764 C 0.17487 -0.05764 0.19844 -0.05255 0.21485 -0.04305 L 0.29375 -1.11111E-6 " pathEditMode="relative" rAng="0" ptsTypes="AAAAA">
                                          <p:cBhvr>
                                            <p:cTn id="9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687" y="-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1"/>
                    </p:tgtEl>
                  </p:cMediaNode>
                </p:audio>
              </p:childTnLst>
            </p:cTn>
          </p:par>
        </p:tnLst>
        <p:bldLst>
          <p:bldP spid="19" grpId="0" animBg="1"/>
          <p:bldP spid="21" grpId="0" animBg="1"/>
          <p:bldP spid="23" grpId="0" animBg="1"/>
          <p:bldP spid="25" grpId="0" animBg="1"/>
          <p:bldP spid="34" grpId="0" animBg="1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14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46" dur="13741" fill="hold"/>
                                            <p:tgtEl>
                                              <p:spTgt spid="1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70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77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8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9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1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8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2" presetID="4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-1.11111E-6 L 0.07852 -0.04305 C 0.09493 -0.05255 0.11954 -0.05764 0.14545 -0.05764 C 0.17487 -0.05764 0.19844 -0.05255 0.21485 -0.04305 L 0.29375 -1.11111E-6 " pathEditMode="relative" rAng="0" ptsTypes="AAAAA">
                                          <p:cBhvr>
                                            <p:cTn id="9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687" y="-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1"/>
                    </p:tgtEl>
                  </p:cMediaNode>
                </p:audio>
              </p:childTnLst>
            </p:cTn>
          </p:par>
        </p:tnLst>
        <p:bldLst>
          <p:bldP spid="19" grpId="0" animBg="1"/>
          <p:bldP spid="21" grpId="0" animBg="1"/>
          <p:bldP spid="23" grpId="0" animBg="1"/>
          <p:bldP spid="25" grpId="0" animBg="1"/>
          <p:bldP spid="34" grpId="0" animBg="1"/>
          <p:bldP spid="3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7682" y="3734972"/>
            <a:ext cx="3912448" cy="39124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24" y="0"/>
            <a:ext cx="3810000" cy="38100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4453626" y="899794"/>
            <a:ext cx="8448560" cy="221594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defRPr/>
            </a:pPr>
            <a:endParaRPr lang="en-US" sz="53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2084668" y="762291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7046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39" y="3750308"/>
            <a:ext cx="3912448" cy="391244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4313311" y="762291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6046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32" y="3750308"/>
            <a:ext cx="3912448" cy="39124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8230571" y="762291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6146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27" y="3685960"/>
            <a:ext cx="3912448" cy="3912448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483489" y="7622915"/>
            <a:ext cx="3698905" cy="112243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7064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711875" y="-33090"/>
            <a:ext cx="9932061" cy="265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 eaLnBrk="1" hangingPunct="1">
              <a:spcBef>
                <a:spcPts val="800"/>
              </a:spcBef>
              <a:defRPr/>
            </a:pPr>
            <a:endParaRPr lang="en-US" altLang="en-US" sz="8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eaLnBrk="1" hangingPunct="1">
              <a:spcBef>
                <a:spcPts val="800"/>
              </a:spcBef>
              <a:defRPr/>
            </a:pPr>
            <a:r>
              <a:rPr lang="en-US" altLang="en-US" sz="8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3523 x 2 = …</a:t>
            </a:r>
            <a:endParaRPr lang="en-US" altLang="en-US" sz="8000" b="1" dirty="0">
              <a:solidFill>
                <a:prstClr val="white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84361" y="39181"/>
            <a:ext cx="2464340" cy="2477311"/>
            <a:chOff x="764928" y="860442"/>
            <a:chExt cx="3668130" cy="3998443"/>
          </a:xfrm>
        </p:grpSpPr>
        <p:pic>
          <p:nvPicPr>
            <p:cNvPr id="60" name="Picture 2" descr="https://3.bp.blogspot.com/gXJLTDIvxXTK6uKl2e3Od_zmrlEul1CbkgxWxjbGeDzLl4EMFsdfER2VEgqAue2v1TE=w1200-h630-p-k-no-nu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6" t="11805" r="12668" b="12583"/>
            <a:stretch/>
          </p:blipFill>
          <p:spPr bwMode="auto">
            <a:xfrm>
              <a:off x="764928" y="860442"/>
              <a:ext cx="3668130" cy="3998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793" y="1568594"/>
              <a:ext cx="2669309" cy="2680135"/>
            </a:xfrm>
            <a:prstGeom prst="ellipse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428917" y="477929"/>
            <a:ext cx="1793308" cy="1625208"/>
            <a:chOff x="5902035" y="1767174"/>
            <a:chExt cx="2669309" cy="2623127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5980541" y="1970741"/>
              <a:ext cx="2530767" cy="2136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10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28917" y="477930"/>
            <a:ext cx="1793308" cy="1625208"/>
            <a:chOff x="5902035" y="1767174"/>
            <a:chExt cx="2669309" cy="262312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5980541" y="1970741"/>
              <a:ext cx="2530767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9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28917" y="477930"/>
            <a:ext cx="1793308" cy="1625208"/>
            <a:chOff x="5902035" y="1767174"/>
            <a:chExt cx="2669309" cy="2623127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980541" y="1970741"/>
              <a:ext cx="2530767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8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28917" y="477930"/>
            <a:ext cx="1793308" cy="1625208"/>
            <a:chOff x="5902035" y="1767174"/>
            <a:chExt cx="2669309" cy="2623127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5980541" y="1970741"/>
              <a:ext cx="2530767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7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28917" y="477930"/>
            <a:ext cx="1793308" cy="1625208"/>
            <a:chOff x="5902035" y="1767174"/>
            <a:chExt cx="2669309" cy="2623127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5980541" y="1970741"/>
              <a:ext cx="2530767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6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428917" y="477930"/>
            <a:ext cx="1793308" cy="1625208"/>
            <a:chOff x="5902035" y="1767174"/>
            <a:chExt cx="2669309" cy="2623127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79" name="TextBox 78"/>
            <p:cNvSpPr txBox="1"/>
            <p:nvPr/>
          </p:nvSpPr>
          <p:spPr>
            <a:xfrm>
              <a:off x="5980541" y="1970741"/>
              <a:ext cx="2530767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5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28917" y="477930"/>
            <a:ext cx="1793308" cy="1625208"/>
            <a:chOff x="5902035" y="1767174"/>
            <a:chExt cx="2669309" cy="2623127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2" name="TextBox 81"/>
            <p:cNvSpPr txBox="1"/>
            <p:nvPr/>
          </p:nvSpPr>
          <p:spPr>
            <a:xfrm>
              <a:off x="5980541" y="1970741"/>
              <a:ext cx="2530767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4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28917" y="477930"/>
            <a:ext cx="1793308" cy="1625208"/>
            <a:chOff x="5902035" y="1767174"/>
            <a:chExt cx="2669309" cy="2623127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5" name="TextBox 84"/>
            <p:cNvSpPr txBox="1"/>
            <p:nvPr/>
          </p:nvSpPr>
          <p:spPr>
            <a:xfrm>
              <a:off x="5980541" y="1970741"/>
              <a:ext cx="2530767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3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428917" y="477930"/>
            <a:ext cx="1793308" cy="1625208"/>
            <a:chOff x="5902035" y="1767174"/>
            <a:chExt cx="2669309" cy="2623127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5980541" y="1970741"/>
              <a:ext cx="2530767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2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28917" y="477930"/>
            <a:ext cx="1793308" cy="1625208"/>
            <a:chOff x="5902035" y="1767174"/>
            <a:chExt cx="2669309" cy="2623127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5980541" y="1970741"/>
              <a:ext cx="2530767" cy="21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8000" dirty="0">
                  <a:solidFill>
                    <a:srgbClr val="7030A0"/>
                  </a:solidFill>
                  <a:latin typeface="Algerian" panose="04020705040A02060702" pitchFamily="82" charset="0"/>
                </a:rPr>
                <a:t>1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28917" y="343826"/>
            <a:ext cx="1793308" cy="1898084"/>
            <a:chOff x="5902035" y="1550726"/>
            <a:chExt cx="2669309" cy="3063556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2035" y="1767174"/>
              <a:ext cx="2669309" cy="2623127"/>
            </a:xfrm>
            <a:prstGeom prst="ellipse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6140355" y="1550726"/>
              <a:ext cx="2192661" cy="3063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5867" b="1" dirty="0" err="1">
                  <a:solidFill>
                    <a:srgbClr val="FF0000"/>
                  </a:solidFill>
                  <a:latin typeface="Calibri" panose="020F0502020204030204"/>
                </a:rPr>
                <a:t>Hết</a:t>
              </a:r>
              <a:r>
                <a:rPr lang="en-US" sz="5867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5867" b="1" dirty="0" err="1">
                  <a:solidFill>
                    <a:srgbClr val="FF0000"/>
                  </a:solidFill>
                  <a:latin typeface="Calibri" panose="020F0502020204030204"/>
                </a:rPr>
                <a:t>giờ</a:t>
              </a:r>
              <a:endParaRPr lang="en-US" sz="5867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95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8159" y="-1023990"/>
            <a:ext cx="649817" cy="64981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723" y="1904999"/>
            <a:ext cx="2580153" cy="2591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528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30" dur="1374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5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5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31 0.00602 C 0.02461 0.00463 0.02591 0.00301 0.02734 0.00162 C 0.02826 0.00093 0.02917 0.00093 0.02995 0.00023 C 0.03086 -0.00069 0.03151 -0.00185 0.03242 -0.00278 C 0.04023 -0.01065 0.03073 0.00023 0.03984 -0.01019 C 0.04154 -0.01204 0.04297 -0.01505 0.04492 -0.01597 C 0.0457 -0.01667 0.04662 -0.0169 0.0474 -0.01759 C 0.04831 -0.01829 0.04909 -0.01968 0.04987 -0.0206 C 0.05208 -0.02269 0.0543 -0.02454 0.05651 -0.02639 C 0.05768 -0.02731 0.05872 -0.0287 0.0599 -0.0294 C 0.06068 -0.02986 0.06159 -0.03009 0.06237 -0.03079 C 0.06328 -0.03171 0.06393 -0.03333 0.06484 -0.0338 C 0.06654 -0.03472 0.06823 -0.03472 0.06992 -0.03542 C 0.07578 -0.04236 0.06836 -0.03426 0.07656 -0.03981 C 0.07747 -0.04028 0.07826 -0.04167 0.07904 -0.04259 C 0.08125 -0.04213 0.08359 -0.0419 0.08568 -0.0412 C 0.08789 -0.04051 0.08958 -0.03843 0.09154 -0.03681 C 0.09297 -0.03565 0.0944 -0.03472 0.0957 -0.0338 C 0.10573 -0.01597 0.09141 -0.04074 0.10078 -0.02639 C 0.10221 -0.02407 0.10326 -0.02083 0.10495 -0.01898 C 0.10612 -0.01782 0.10768 -0.01806 0.10912 -0.01759 C 0.11172 -0.01273 0.1112 -0.01273 0.11484 -0.01019 C 0.11654 -0.00903 0.11992 -0.00718 0.11992 -0.00694 C 0.12787 0.00694 0.11771 -0.00972 0.12487 -0.00116 C 0.13112 0.00602 0.12396 0.00116 0.12995 0.00463 C 0.13073 0.00602 0.13138 0.00787 0.13242 0.00903 C 0.13997 0.01806 0.12956 0.00185 0.13737 0.01343 C 0.14154 0.01968 0.13802 0.0169 0.14245 0.01944 C 0.14818 0.02986 0.1418 0.01968 0.1474 0.02546 C 0.14857 0.02662 0.14948 0.02847 0.15078 0.02986 C 0.15156 0.03056 0.15247 0.03079 0.15326 0.03125 C 0.15612 0.0331 0.15729 0.03449 0.1599 0.03565 C 0.16107 0.03634 0.16211 0.03657 0.16328 0.03727 C 0.16497 0.03819 0.16654 0.03935 0.16823 0.04028 C 0.17018 0.0412 0.17214 0.04213 0.17409 0.04306 C 0.17578 0.04398 0.1776 0.04444 0.17904 0.04606 C 0.18255 0.05023 0.1806 0.04861 0.1849 0.05046 C 0.18607 0.05208 0.18698 0.05394 0.18828 0.05486 C 0.18932 0.05579 0.1905 0.05579 0.19154 0.05648 C 0.19323 0.05741 0.19492 0.05833 0.19662 0.05949 C 0.1974 0.05995 0.19818 0.06042 0.19909 0.06088 C 0.2013 0.06181 0.20365 0.06204 0.20573 0.06389 C 0.21185 0.06921 0.20612 0.06481 0.21328 0.06829 C 0.2181 0.0706 0.21797 0.0713 0.2224 0.07431 C 0.22409 0.07523 0.22734 0.07708 0.22734 0.07731 L 0.26823 0.07569 C 0.26966 0.07569 0.27096 0.07477 0.2724 0.07431 C 0.27995 0.0713 0.27214 0.07431 0.27826 0.0713 C 0.2806 0.07014 0.28737 0.06759 0.28984 0.06528 C 0.29102 0.06435 0.29206 0.06319 0.29323 0.06227 C 0.29401 0.06181 0.29492 0.06157 0.2957 0.06088 C 0.29662 0.06019 0.29753 0.05903 0.29818 0.05787 C 0.3 0.05509 0.30117 0.05093 0.30326 0.04907 C 0.30651 0.04606 0.30638 0.04653 0.30912 0.04306 C 0.31016 0.04167 0.31146 0.04051 0.31237 0.03866 C 0.31341 0.03704 0.3138 0.03449 0.31484 0.03287 C 0.31641 0.03032 0.31849 0.0294 0.31992 0.02685 C 0.32096 0.02477 0.32188 0.02245 0.32318 0.02083 C 0.32422 0.01991 0.32539 0.01991 0.32656 0.01944 L 0.33151 0.01343 C 0.33242 0.0125 0.3332 0.01157 0.33412 0.01065 C 0.33555 0.00856 0.33815 0.00486 0.33984 0.00324 C 0.34102 0.00208 0.34219 0.00139 0.34323 0.00023 C 0.3444 -0.00116 0.34531 -0.00324 0.34662 -0.00417 C 0.34753 -0.00509 0.34883 -0.00509 0.34987 -0.00579 C 0.35104 -0.00648 0.35221 -0.00764 0.35326 -0.00856 C 0.35404 -0.00949 0.35482 -0.01111 0.35573 -0.01157 C 0.35703 -0.0125 0.35846 -0.01273 0.3599 -0.01319 C 0.36276 -0.01644 0.36289 -0.01713 0.36654 -0.01898 C 0.36797 -0.01968 0.3694 -0.01991 0.3707 -0.0206 C 0.37656 -0.02292 0.37175 -0.02106 0.37656 -0.02338 C 0.3776 -0.02407 0.37878 -0.02454 0.37982 -0.025 C 0.38828 -0.02454 0.39648 -0.02431 0.40495 -0.02338 C 0.40573 -0.02338 0.40651 -0.02222 0.40742 -0.02199 C 0.41029 -0.0213 0.41354 -0.02106 0.41641 -0.0206 C 0.42656 -0.0169 0.41302 -0.02199 0.43073 -0.01319 C 0.43268 -0.01204 0.43464 -0.01134 0.43659 -0.01019 C 0.44167 -0.00694 0.43919 -0.00787 0.44323 -0.00579 C 0.44427 -0.00509 0.44531 -0.00463 0.44648 -0.00417 C 0.44779 -0.0037 0.44935 -0.00347 0.45078 -0.00278 C 0.45247 -0.00185 0.45404 -0.00069 0.45573 0.00023 C 0.45794 0.00139 0.46081 0.00231 0.46315 0.00324 C 0.46849 0.00949 0.46706 0.00856 0.4724 0.01204 C 0.47409 0.01319 0.47734 0.01505 0.47734 0.01528 C 0.47826 0.01644 0.47891 0.01829 0.47995 0.01944 C 0.4806 0.02037 0.48164 0.02014 0.48242 0.02083 C 0.48333 0.02176 0.48398 0.02315 0.4849 0.02384 C 0.4862 0.025 0.48763 0.02593 0.48906 0.02685 C 0.49544 0.03819 0.48893 0.02894 0.49662 0.03426 C 0.50729 0.0419 0.4944 0.03634 0.50495 0.04028 C 0.50573 0.04167 0.50638 0.04375 0.50742 0.04468 C 0.50859 0.04583 0.51016 0.04537 0.51159 0.04606 C 0.51276 0.04676 0.51367 0.04838 0.51484 0.04907 C 0.51602 0.04977 0.51719 0.04977 0.51823 0.05046 C 0.52057 0.05231 0.52253 0.05509 0.52487 0.05648 C 0.53932 0.06505 0.51875 0.05301 0.53659 0.06227 C 0.53906 0.06366 0.54141 0.0662 0.54401 0.0669 L 0.55156 0.06829 C 0.55234 0.06968 0.553 0.07153 0.55404 0.07269 C 0.5569 0.07593 0.55925 0.07593 0.56237 0.07708 C 0.56836 0.07963 0.57175 0.08194 0.57734 0.0831 C 0.58255 0.08426 0.58672 0.08403 0.59154 0.08611 C 0.59349 0.08681 0.59544 0.08796 0.5974 0.08912 L 0.64987 0.08611 C 0.65391 0.08565 0.65469 0.08426 0.6582 0.0831 C 0.6599 0.08241 0.66159 0.08218 0.66328 0.08171 C 0.66602 0.07407 0.66328 0.07917 0.66823 0.07569 C 0.66992 0.07454 0.67148 0.07245 0.67318 0.0713 C 0.67487 0.07014 0.67669 0.06991 0.67826 0.06829 C 0.67904 0.06736 0.67982 0.06597 0.68073 0.06528 C 0.68203 0.06435 0.68346 0.06435 0.6849 0.06389 C 0.68633 0.06227 0.68763 0.06065 0.68906 0.05949 C 0.69141 0.05741 0.69518 0.05694 0.6974 0.05648 C 0.70495 0.04977 0.69557 0.05741 0.70742 0.05046 C 0.71055 0.04861 0.71263 0.04722 0.71576 0.04606 C 0.71732 0.0456 0.71901 0.04514 0.7207 0.04468 C 0.72318 0.04375 0.72565 0.04213 0.72826 0.04167 C 0.73021 0.0412 0.73216 0.04167 0.73412 0.04167 " pathEditMode="relative" rAng="0" ptsTypes="AAAAAAAAAAAAAAAAAAAAAAAAAAAAAAAAAAAAAAAAAAAAAAAAAAAAAAAAAAAAAAAAAAAAAAAAAAAAAAAAAAAAAAAAAAAAAAAAAAAAAAAAAAAAAAAAAAAAAA">
                                          <p:cBhvr>
                                            <p:cTn id="7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34" y="171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</p:childTnLst>
            </p:cTn>
          </p:par>
        </p:tnLst>
        <p:bldLst>
          <p:bldP spid="8" grpId="0" animBg="1"/>
          <p:bldP spid="19" grpId="0" animBg="1"/>
          <p:bldP spid="21" grpId="0" animBg="1"/>
          <p:bldP spid="23" grpId="0" animBg="1"/>
          <p:bldP spid="25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30" dur="1374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224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324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24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524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624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724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824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24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1024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3741"/>
                                </p:stCondLst>
                                <p:childTnLst>
                                  <p:par>
                                    <p:cTn id="5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55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6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7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8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9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F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31 0.00602 C 0.02461 0.00463 0.02591 0.00301 0.02734 0.00162 C 0.02826 0.00093 0.02917 0.00093 0.02995 0.00023 C 0.03086 -0.00069 0.03151 -0.00185 0.03242 -0.00278 C 0.04023 -0.01065 0.03073 0.00023 0.03984 -0.01019 C 0.04154 -0.01204 0.04297 -0.01505 0.04492 -0.01597 C 0.0457 -0.01667 0.04662 -0.0169 0.0474 -0.01759 C 0.04831 -0.01829 0.04909 -0.01968 0.04987 -0.0206 C 0.05208 -0.02269 0.0543 -0.02454 0.05651 -0.02639 C 0.05768 -0.02731 0.05872 -0.0287 0.0599 -0.0294 C 0.06068 -0.02986 0.06159 -0.03009 0.06237 -0.03079 C 0.06328 -0.03171 0.06393 -0.03333 0.06484 -0.0338 C 0.06654 -0.03472 0.06823 -0.03472 0.06992 -0.03542 C 0.07578 -0.04236 0.06836 -0.03426 0.07656 -0.03981 C 0.07747 -0.04028 0.07826 -0.04167 0.07904 -0.04259 C 0.08125 -0.04213 0.08359 -0.0419 0.08568 -0.0412 C 0.08789 -0.04051 0.08958 -0.03843 0.09154 -0.03681 C 0.09297 -0.03565 0.0944 -0.03472 0.0957 -0.0338 C 0.10573 -0.01597 0.09141 -0.04074 0.10078 -0.02639 C 0.10221 -0.02407 0.10326 -0.02083 0.10495 -0.01898 C 0.10612 -0.01782 0.10768 -0.01806 0.10912 -0.01759 C 0.11172 -0.01273 0.1112 -0.01273 0.11484 -0.01019 C 0.11654 -0.00903 0.11992 -0.00718 0.11992 -0.00694 C 0.12787 0.00694 0.11771 -0.00972 0.12487 -0.00116 C 0.13112 0.00602 0.12396 0.00116 0.12995 0.00463 C 0.13073 0.00602 0.13138 0.00787 0.13242 0.00903 C 0.13997 0.01806 0.12956 0.00185 0.13737 0.01343 C 0.14154 0.01968 0.13802 0.0169 0.14245 0.01944 C 0.14818 0.02986 0.1418 0.01968 0.1474 0.02546 C 0.14857 0.02662 0.14948 0.02847 0.15078 0.02986 C 0.15156 0.03056 0.15247 0.03079 0.15326 0.03125 C 0.15612 0.0331 0.15729 0.03449 0.1599 0.03565 C 0.16107 0.03634 0.16211 0.03657 0.16328 0.03727 C 0.16497 0.03819 0.16654 0.03935 0.16823 0.04028 C 0.17018 0.0412 0.17214 0.04213 0.17409 0.04306 C 0.17578 0.04398 0.1776 0.04444 0.17904 0.04606 C 0.18255 0.05023 0.1806 0.04861 0.1849 0.05046 C 0.18607 0.05208 0.18698 0.05394 0.18828 0.05486 C 0.18932 0.05579 0.1905 0.05579 0.19154 0.05648 C 0.19323 0.05741 0.19492 0.05833 0.19662 0.05949 C 0.1974 0.05995 0.19818 0.06042 0.19909 0.06088 C 0.2013 0.06181 0.20365 0.06204 0.20573 0.06389 C 0.21185 0.06921 0.20612 0.06481 0.21328 0.06829 C 0.2181 0.0706 0.21797 0.0713 0.2224 0.07431 C 0.22409 0.07523 0.22734 0.07708 0.22734 0.07731 L 0.26823 0.07569 C 0.26966 0.07569 0.27096 0.07477 0.2724 0.07431 C 0.27995 0.0713 0.27214 0.07431 0.27826 0.0713 C 0.2806 0.07014 0.28737 0.06759 0.28984 0.06528 C 0.29102 0.06435 0.29206 0.06319 0.29323 0.06227 C 0.29401 0.06181 0.29492 0.06157 0.2957 0.06088 C 0.29662 0.06019 0.29753 0.05903 0.29818 0.05787 C 0.3 0.05509 0.30117 0.05093 0.30326 0.04907 C 0.30651 0.04606 0.30638 0.04653 0.30912 0.04306 C 0.31016 0.04167 0.31146 0.04051 0.31237 0.03866 C 0.31341 0.03704 0.3138 0.03449 0.31484 0.03287 C 0.31641 0.03032 0.31849 0.0294 0.31992 0.02685 C 0.32096 0.02477 0.32188 0.02245 0.32318 0.02083 C 0.32422 0.01991 0.32539 0.01991 0.32656 0.01944 L 0.33151 0.01343 C 0.33242 0.0125 0.3332 0.01157 0.33412 0.01065 C 0.33555 0.00856 0.33815 0.00486 0.33984 0.00324 C 0.34102 0.00208 0.34219 0.00139 0.34323 0.00023 C 0.3444 -0.00116 0.34531 -0.00324 0.34662 -0.00417 C 0.34753 -0.00509 0.34883 -0.00509 0.34987 -0.00579 C 0.35104 -0.00648 0.35221 -0.00764 0.35326 -0.00856 C 0.35404 -0.00949 0.35482 -0.01111 0.35573 -0.01157 C 0.35703 -0.0125 0.35846 -0.01273 0.3599 -0.01319 C 0.36276 -0.01644 0.36289 -0.01713 0.36654 -0.01898 C 0.36797 -0.01968 0.3694 -0.01991 0.3707 -0.0206 C 0.37656 -0.02292 0.37175 -0.02106 0.37656 -0.02338 C 0.3776 -0.02407 0.37878 -0.02454 0.37982 -0.025 C 0.38828 -0.02454 0.39648 -0.02431 0.40495 -0.02338 C 0.40573 -0.02338 0.40651 -0.02222 0.40742 -0.02199 C 0.41029 -0.0213 0.41354 -0.02106 0.41641 -0.0206 C 0.42656 -0.0169 0.41302 -0.02199 0.43073 -0.01319 C 0.43268 -0.01204 0.43464 -0.01134 0.43659 -0.01019 C 0.44167 -0.00694 0.43919 -0.00787 0.44323 -0.00579 C 0.44427 -0.00509 0.44531 -0.00463 0.44648 -0.00417 C 0.44779 -0.0037 0.44935 -0.00347 0.45078 -0.00278 C 0.45247 -0.00185 0.45404 -0.00069 0.45573 0.00023 C 0.45794 0.00139 0.46081 0.00231 0.46315 0.00324 C 0.46849 0.00949 0.46706 0.00856 0.4724 0.01204 C 0.47409 0.01319 0.47734 0.01505 0.47734 0.01528 C 0.47826 0.01644 0.47891 0.01829 0.47995 0.01944 C 0.4806 0.02037 0.48164 0.02014 0.48242 0.02083 C 0.48333 0.02176 0.48398 0.02315 0.4849 0.02384 C 0.4862 0.025 0.48763 0.02593 0.48906 0.02685 C 0.49544 0.03819 0.48893 0.02894 0.49662 0.03426 C 0.50729 0.0419 0.4944 0.03634 0.50495 0.04028 C 0.50573 0.04167 0.50638 0.04375 0.50742 0.04468 C 0.50859 0.04583 0.51016 0.04537 0.51159 0.04606 C 0.51276 0.04676 0.51367 0.04838 0.51484 0.04907 C 0.51602 0.04977 0.51719 0.04977 0.51823 0.05046 C 0.52057 0.05231 0.52253 0.05509 0.52487 0.05648 C 0.53932 0.06505 0.51875 0.05301 0.53659 0.06227 C 0.53906 0.06366 0.54141 0.0662 0.54401 0.0669 L 0.55156 0.06829 C 0.55234 0.06968 0.553 0.07153 0.55404 0.07269 C 0.5569 0.07593 0.55925 0.07593 0.56237 0.07708 C 0.56836 0.07963 0.57175 0.08194 0.57734 0.0831 C 0.58255 0.08426 0.58672 0.08403 0.59154 0.08611 C 0.59349 0.08681 0.59544 0.08796 0.5974 0.08912 L 0.64987 0.08611 C 0.65391 0.08565 0.65469 0.08426 0.6582 0.0831 C 0.6599 0.08241 0.66159 0.08218 0.66328 0.08171 C 0.66602 0.07407 0.66328 0.07917 0.66823 0.07569 C 0.66992 0.07454 0.67148 0.07245 0.67318 0.0713 C 0.67487 0.07014 0.67669 0.06991 0.67826 0.06829 C 0.67904 0.06736 0.67982 0.06597 0.68073 0.06528 C 0.68203 0.06435 0.68346 0.06435 0.6849 0.06389 C 0.68633 0.06227 0.68763 0.06065 0.68906 0.05949 C 0.69141 0.05741 0.69518 0.05694 0.6974 0.05648 C 0.70495 0.04977 0.69557 0.05741 0.70742 0.05046 C 0.71055 0.04861 0.71263 0.04722 0.71576 0.04606 C 0.71732 0.0456 0.71901 0.04514 0.7207 0.04468 C 0.72318 0.04375 0.72565 0.04213 0.72826 0.04167 C 0.73021 0.0412 0.73216 0.04167 0.73412 0.04167 " pathEditMode="relative" rAng="0" ptsTypes="AAAAAAAAAAAAAAAAAAAAAAAAAAAAAAAAAAAAAAAAAAAAAAAAAAAAAAAAAAAAAAAAAAAAAAAAAAAAAAAAAAAAAAAAAAAAAAAAAAAAAAAAAAAAAAAAAAAAAA">
                                          <p:cBhvr>
                                            <p:cTn id="77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34" y="171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</p:childTnLst>
            </p:cTn>
          </p:par>
        </p:tnLst>
        <p:bldLst>
          <p:bldP spid="8" grpId="0" animBg="1"/>
          <p:bldP spid="19" grpId="0" animBg="1"/>
          <p:bldP spid="21" grpId="0" animBg="1"/>
          <p:bldP spid="23" grpId="0" animBg="1"/>
          <p:bldP spid="25" grpId="0" animBg="1"/>
          <p:bldP spid="1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624" y="1178559"/>
            <a:ext cx="3810000" cy="38100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98855" y="1838958"/>
            <a:ext cx="3886136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8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306222" y="2641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72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8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9055760" y="34137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8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8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ạn</a:t>
            </a:r>
            <a:endParaRPr lang="en-US" sz="8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6180991" y="1838958"/>
            <a:ext cx="3653539" cy="31496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8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sz="8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56" y="4582164"/>
            <a:ext cx="3533385" cy="3549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676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0B02B9-5A8F-4C6B-B43D-84937CFEB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805"/>
            <a:ext cx="16276638" cy="915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39822" y="3460558"/>
            <a:ext cx="5652655" cy="2413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2848" y="2919672"/>
            <a:ext cx="11465511" cy="29238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1219170">
              <a:defRPr/>
            </a:pPr>
            <a:r>
              <a:rPr lang="en-US" sz="18400" b="1" dirty="0" err="1">
                <a:ln/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8400" b="1" dirty="0">
                <a:ln/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400" b="1" dirty="0" err="1">
                <a:ln/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8400" b="1" dirty="0">
              <a:ln/>
              <a:solidFill>
                <a:srgbClr val="C0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50" y="83155"/>
            <a:ext cx="3810000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1588" y="5352626"/>
            <a:ext cx="3574732" cy="35490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60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by Shark Dance - #babyshark Most Viewed Video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9D5A5163-347B-F489-BA27-856DA0BDA2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5358"/>
            <a:ext cx="15758319" cy="800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2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1660" y="2948475"/>
            <a:ext cx="6127789" cy="6127789"/>
          </a:xfrm>
          <a:prstGeom prst="rect">
            <a:avLst/>
          </a:prstGeom>
          <a:ln>
            <a:noFill/>
          </a:ln>
        </p:spPr>
      </p:pic>
      <p:pic>
        <p:nvPicPr>
          <p:cNvPr id="3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21763" y="396541"/>
            <a:ext cx="812800" cy="8128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/>
          <a:srcRect l="13548" t="19986" r="55968" b="17188"/>
          <a:stretch/>
        </p:blipFill>
        <p:spPr>
          <a:xfrm>
            <a:off x="13063967" y="5545337"/>
            <a:ext cx="3202353" cy="3710663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845" y="6476745"/>
            <a:ext cx="1994593" cy="75599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63227" y="3635032"/>
            <a:ext cx="1969296" cy="196929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834115" y="2247236"/>
            <a:ext cx="14374433" cy="21607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algn="ctr" defTabSz="1219170">
              <a:defRPr/>
            </a:pPr>
            <a:r>
              <a:rPr lang="en-US" sz="12800" b="1" kern="0" spc="67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THỢ SĂN HẠT DẺ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62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3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47561" numSld="999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8" grpId="0"/>
      <p:bldP spid="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2940" y="-175859"/>
            <a:ext cx="13934792" cy="3445635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8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929" y="-1228531"/>
            <a:ext cx="5161412" cy="5161412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91" y="6798049"/>
            <a:ext cx="4512344" cy="189658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496513" y="6236030"/>
            <a:ext cx="2332167" cy="2501697"/>
            <a:chOff x="6364645" y="4677022"/>
            <a:chExt cx="1749125" cy="1876273"/>
          </a:xfrm>
        </p:grpSpPr>
        <p:pic>
          <p:nvPicPr>
            <p:cNvPr id="27" name="Picture 26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" action="ppaction://noaction"/>
            </p:cNvPr>
            <p:cNvSpPr txBox="1"/>
            <p:nvPr/>
          </p:nvSpPr>
          <p:spPr>
            <a:xfrm>
              <a:off x="6364645" y="4677022"/>
              <a:ext cx="879087" cy="13002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0666" b="1" dirty="0">
                  <a:ln w="28575">
                    <a:noFill/>
                  </a:ln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92" y="6798049"/>
            <a:ext cx="4512344" cy="189658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212563" y="6211617"/>
            <a:ext cx="2323427" cy="2511587"/>
            <a:chOff x="3901682" y="4658713"/>
            <a:chExt cx="1742570" cy="1883690"/>
          </a:xfrm>
        </p:grpSpPr>
        <p:pic>
          <p:nvPicPr>
            <p:cNvPr id="25" name="Picture 24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5" action="ppaction://hlinksldjump"/>
            </p:cNvPr>
            <p:cNvSpPr txBox="1"/>
            <p:nvPr/>
          </p:nvSpPr>
          <p:spPr>
            <a:xfrm>
              <a:off x="4765165" y="4658713"/>
              <a:ext cx="879087" cy="13002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0666" b="1" dirty="0">
                  <a:ln w="28575">
                    <a:noFill/>
                  </a:ln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91" y="4512052"/>
            <a:ext cx="4512344" cy="189658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8457276" y="4485091"/>
            <a:ext cx="2084651" cy="1733680"/>
            <a:chOff x="6335218" y="3363817"/>
            <a:chExt cx="1563488" cy="1300260"/>
          </a:xfrm>
        </p:grpSpPr>
        <p:pic>
          <p:nvPicPr>
            <p:cNvPr id="26" name="Picture 25">
              <a:hlinkClick r:id="rId15" action="ppaction://hlinksldjump"/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5" action="ppaction://hlinksldjump"/>
            </p:cNvPr>
            <p:cNvSpPr txBox="1"/>
            <p:nvPr/>
          </p:nvSpPr>
          <p:spPr>
            <a:xfrm>
              <a:off x="6335218" y="3363817"/>
              <a:ext cx="822581" cy="13002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0666" b="1" dirty="0">
                  <a:ln w="28575">
                    <a:noFill/>
                  </a:ln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878" y="4477046"/>
            <a:ext cx="4512344" cy="1896585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5337821" y="4439530"/>
            <a:ext cx="2190042" cy="1765595"/>
            <a:chOff x="3985437" y="3355901"/>
            <a:chExt cx="1642531" cy="13241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5" action="ppaction://hlinksldjump"/>
            </p:cNvPr>
            <p:cNvSpPr txBox="1"/>
            <p:nvPr/>
          </p:nvSpPr>
          <p:spPr>
            <a:xfrm>
              <a:off x="4748881" y="3379837"/>
              <a:ext cx="879087" cy="13002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0666" b="1" dirty="0">
                  <a:ln w="28575">
                    <a:noFill/>
                  </a:ln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3063995" y="454295"/>
            <a:ext cx="11021669" cy="265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VNI-Times" pitchFamily="2" charset="0"/>
                <a:ea typeface="+mn-ea"/>
                <a:cs typeface="Arial" panose="020B0604020202020204" pitchFamily="34" charset="0"/>
              </a:defRPr>
            </a:lvl9pPr>
          </a:lstStyle>
          <a:p>
            <a:pPr algn="ctr" defTabSz="1219170" eaLnBrk="1" hangingPunct="1">
              <a:spcBef>
                <a:spcPts val="800"/>
              </a:spcBef>
              <a:defRPr/>
            </a:pPr>
            <a:r>
              <a:rPr lang="en-US" altLang="en-US" sz="8000" b="1" dirty="0" err="1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8000" b="1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8000" b="1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8000" b="1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8000" b="1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8000" b="1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219170" eaLnBrk="1" hangingPunct="1">
              <a:spcBef>
                <a:spcPts val="800"/>
              </a:spcBef>
              <a:defRPr/>
            </a:pPr>
            <a:r>
              <a:rPr lang="en-US" altLang="en-US" sz="8000" b="1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1014 x 5 = …</a:t>
            </a:r>
            <a:endParaRPr lang="en-US" altLang="en-US" sz="8000" b="1" dirty="0">
              <a:ln>
                <a:solidFill>
                  <a:prstClr val="black"/>
                </a:solidFill>
              </a:ln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12" name="Rectangle 11">
            <a:hlinkClick r:id="rId20" action="ppaction://hlinksldjump"/>
          </p:cNvPr>
          <p:cNvSpPr/>
          <p:nvPr/>
        </p:nvSpPr>
        <p:spPr>
          <a:xfrm>
            <a:off x="1887099" y="4650402"/>
            <a:ext cx="2922596" cy="1733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10666" b="1" kern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5070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69595" y="6934738"/>
            <a:ext cx="2922596" cy="1733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10666" b="1" kern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5050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867923" y="4650402"/>
            <a:ext cx="2922596" cy="1733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10666" b="1" kern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5570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996765" y="6934738"/>
            <a:ext cx="2922596" cy="1733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10666" b="1" kern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5550</a:t>
            </a:r>
          </a:p>
        </p:txBody>
      </p:sp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522369" y="-850224"/>
            <a:ext cx="649817" cy="64981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724051" y="3109277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724051" y="3109277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24051" y="3109277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724051" y="3109277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724051" y="3109277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724051" y="3109277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724051" y="3109277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724051" y="3109277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724051" y="3109277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724051" y="3109277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724051" y="3082278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54371" y="-812800"/>
            <a:ext cx="812800" cy="812800"/>
          </a:xfrm>
          <a:prstGeom prst="rect">
            <a:avLst/>
          </a:prstGeom>
        </p:spPr>
      </p:pic>
      <p:pic>
        <p:nvPicPr>
          <p:cNvPr id="48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251195" y="-986503"/>
            <a:ext cx="812800" cy="812800"/>
          </a:xfrm>
          <a:prstGeom prst="rect">
            <a:avLst/>
          </a:prstGeom>
        </p:spPr>
      </p:pic>
      <p:pic>
        <p:nvPicPr>
          <p:cNvPr id="1026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83" y="2780409"/>
            <a:ext cx="2154473" cy="1723579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942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mph" presetSubtype="2" repeatCount="indefinite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44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44" grpId="0"/>
      <p:bldP spid="12" grpId="0"/>
      <p:bldP spid="12" grpId="1"/>
      <p:bldP spid="12" grpId="2"/>
      <p:bldP spid="14" grpId="0"/>
      <p:bldP spid="16" grpId="0"/>
      <p:bldP spid="17" grpId="0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81992" y="108789"/>
            <a:ext cx="13687227" cy="3282495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4267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719" y="-440267"/>
            <a:ext cx="3911600" cy="3911600"/>
          </a:xfrm>
          <a:prstGeom prst="rect">
            <a:avLst/>
          </a:prstGeom>
        </p:spPr>
      </p:pic>
      <p:pic>
        <p:nvPicPr>
          <p:cNvPr id="24" name="Picture 23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91" y="6798049"/>
            <a:ext cx="4512344" cy="1896585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8499673" y="6202199"/>
            <a:ext cx="2329007" cy="2535528"/>
            <a:chOff x="6367015" y="4651649"/>
            <a:chExt cx="1746755" cy="1901646"/>
          </a:xfrm>
        </p:grpSpPr>
        <p:pic>
          <p:nvPicPr>
            <p:cNvPr id="27" name="Picture 26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" action="ppaction://noaction"/>
            </p:cNvPr>
            <p:cNvSpPr txBox="1"/>
            <p:nvPr/>
          </p:nvSpPr>
          <p:spPr>
            <a:xfrm>
              <a:off x="6367015" y="4651649"/>
              <a:ext cx="879087" cy="13002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0666" b="1" dirty="0">
                  <a:ln w="28575">
                    <a:noFill/>
                  </a:ln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92" y="6798049"/>
            <a:ext cx="4512344" cy="189658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212563" y="6185569"/>
            <a:ext cx="2315156" cy="2537635"/>
            <a:chOff x="3901682" y="4639177"/>
            <a:chExt cx="1736367" cy="1903226"/>
          </a:xfrm>
        </p:grpSpPr>
        <p:pic>
          <p:nvPicPr>
            <p:cNvPr id="25" name="Picture 24">
              <a:hlinkClick r:id="rId17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18" action="ppaction://hlinksldjump"/>
            </p:cNvPr>
            <p:cNvSpPr txBox="1"/>
            <p:nvPr/>
          </p:nvSpPr>
          <p:spPr>
            <a:xfrm>
              <a:off x="4758962" y="4639177"/>
              <a:ext cx="879087" cy="13002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0666" b="1" dirty="0">
                  <a:ln w="28575">
                    <a:noFill/>
                  </a:ln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91" y="4512052"/>
            <a:ext cx="4512344" cy="1896585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8456610" y="4369341"/>
            <a:ext cx="2085317" cy="1733680"/>
            <a:chOff x="6334718" y="3277005"/>
            <a:chExt cx="1563988" cy="1300260"/>
          </a:xfrm>
        </p:grpSpPr>
        <p:pic>
          <p:nvPicPr>
            <p:cNvPr id="26" name="Picture 25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8" action="ppaction://hlinksldjump"/>
            </p:cNvPr>
            <p:cNvSpPr txBox="1"/>
            <p:nvPr/>
          </p:nvSpPr>
          <p:spPr>
            <a:xfrm>
              <a:off x="6334718" y="3277005"/>
              <a:ext cx="822581" cy="13002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0666" b="1" dirty="0">
                  <a:ln w="28575">
                    <a:noFill/>
                  </a:ln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</p:grpSp>
      <p:pic>
        <p:nvPicPr>
          <p:cNvPr id="5" name="Picture 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92" y="4512052"/>
            <a:ext cx="4512344" cy="1896585"/>
          </a:xfrm>
          <a:prstGeom prst="rect">
            <a:avLst/>
          </a:prstGeom>
          <a:ln>
            <a:noFill/>
          </a:ln>
        </p:spPr>
      </p:pic>
      <p:grpSp>
        <p:nvGrpSpPr>
          <p:cNvPr id="35" name="Group 34"/>
          <p:cNvGrpSpPr/>
          <p:nvPr/>
        </p:nvGrpSpPr>
        <p:grpSpPr>
          <a:xfrm>
            <a:off x="5324237" y="4337517"/>
            <a:ext cx="2186459" cy="1733680"/>
            <a:chOff x="3985437" y="3253137"/>
            <a:chExt cx="1639844" cy="1300260"/>
          </a:xfrm>
        </p:grpSpPr>
        <p:pic>
          <p:nvPicPr>
            <p:cNvPr id="15" name="Picture 14">
              <a:hlinkClick r:id="rId21" action="ppaction://hlinksldjump"/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8" action="ppaction://hlinksldjump"/>
            </p:cNvPr>
            <p:cNvSpPr txBox="1"/>
            <p:nvPr/>
          </p:nvSpPr>
          <p:spPr>
            <a:xfrm>
              <a:off x="4746194" y="3253137"/>
              <a:ext cx="879087" cy="13002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en-US" sz="10666" b="1" dirty="0">
                  <a:ln w="28575">
                    <a:noFill/>
                  </a:ln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12" name="Rectangle 11">
            <a:hlinkClick r:id="rId21" action="ppaction://hlinksldjump"/>
          </p:cNvPr>
          <p:cNvSpPr/>
          <p:nvPr/>
        </p:nvSpPr>
        <p:spPr>
          <a:xfrm>
            <a:off x="1870929" y="4657474"/>
            <a:ext cx="2922596" cy="1733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10666" b="1" kern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6307</a:t>
            </a:r>
          </a:p>
        </p:txBody>
      </p:sp>
      <p:sp>
        <p:nvSpPr>
          <p:cNvPr id="14" name="Rectangle 13">
            <a:hlinkClick r:id="rId17" action="ppaction://hlinksldjump"/>
          </p:cNvPr>
          <p:cNvSpPr/>
          <p:nvPr/>
        </p:nvSpPr>
        <p:spPr>
          <a:xfrm>
            <a:off x="1870929" y="6933738"/>
            <a:ext cx="2922596" cy="1733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10666" b="1" kern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6327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785764" y="4696690"/>
            <a:ext cx="3006089" cy="173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10666" b="1" kern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6027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014189" y="6887556"/>
            <a:ext cx="2903360" cy="1723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defRPr/>
            </a:pPr>
            <a:r>
              <a:rPr lang="en-US" sz="10600" b="1" kern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6127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01656" y="694428"/>
            <a:ext cx="104354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ts val="800"/>
              </a:spcBef>
              <a:spcAft>
                <a:spcPct val="0"/>
              </a:spcAft>
              <a:defRPr/>
            </a:pPr>
            <a:r>
              <a:rPr lang="en-US" altLang="en-US" sz="8000" b="1" dirty="0" err="1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8000" b="1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8000" b="1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8000" b="1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8000" b="1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8000" b="1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219170">
              <a:defRPr/>
            </a:pPr>
            <a:r>
              <a:rPr lang="en-US" sz="8000" b="1" dirty="0">
                <a:ln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2109 x 3 = ...</a:t>
            </a:r>
          </a:p>
        </p:txBody>
      </p:sp>
      <p:pic>
        <p:nvPicPr>
          <p:cNvPr id="54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62010" y="-1106868"/>
            <a:ext cx="812800" cy="812800"/>
          </a:xfrm>
          <a:prstGeom prst="rect">
            <a:avLst/>
          </a:prstGeom>
        </p:spPr>
      </p:pic>
      <p:pic>
        <p:nvPicPr>
          <p:cNvPr id="55" name="Đồng-hồ-đếm-ngược-10-giây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876941" y="-1076142"/>
            <a:ext cx="649817" cy="64981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6300008" y="3046190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300008" y="3046190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00008" y="3046190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300008" y="3046190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300008" y="3046190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300008" y="3046190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300008" y="3046190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00008" y="3046190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300008" y="3046190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300008" y="3046190"/>
            <a:ext cx="2682240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300009" y="3068703"/>
            <a:ext cx="2657132" cy="120032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7200" b="1" kern="0" dirty="0">
                <a:solidFill>
                  <a:srgbClr val="ED7D31">
                    <a:lumMod val="50000"/>
                  </a:srgbClr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4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74263" y="-1013207"/>
            <a:ext cx="812800" cy="812800"/>
          </a:xfrm>
          <a:prstGeom prst="rect">
            <a:avLst/>
          </a:prstGeom>
        </p:spPr>
      </p:pic>
      <p:pic>
        <p:nvPicPr>
          <p:cNvPr id="49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71087" y="-1186909"/>
            <a:ext cx="812800" cy="812800"/>
          </a:xfrm>
          <a:prstGeom prst="rect">
            <a:avLst/>
          </a:prstGeom>
        </p:spPr>
      </p:pic>
      <p:pic>
        <p:nvPicPr>
          <p:cNvPr id="51" name="Picture 2" descr="https://png.pngtree.com/png-clipart/20190117/ourlarge/pngtree-yellow-alarm-clock-beautiful-alarm-clock-hand-drawn-alarm-clock-cartoon-png-image_413360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827" y="2828997"/>
            <a:ext cx="2154473" cy="1723579"/>
          </a:xfrm>
          <a:prstGeom prst="chord">
            <a:avLst>
              <a:gd name="adj1" fmla="val 17560998"/>
              <a:gd name="adj2" fmla="val 1620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3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74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8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741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3741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741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741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741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741"/>
                            </p:stCondLst>
                            <p:childTnLst>
                              <p:par>
                                <p:cTn id="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741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741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741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741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3741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741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3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12" grpId="0"/>
      <p:bldP spid="14" grpId="0"/>
      <p:bldP spid="14" grpId="1"/>
      <p:bldP spid="14" grpId="2"/>
      <p:bldP spid="16" grpId="0"/>
      <p:bldP spid="17" grpId="0"/>
      <p:bldP spid="39" grpId="0"/>
      <p:bldP spid="56" grpId="0" animBg="1"/>
      <p:bldP spid="56" grpId="1" animBg="1"/>
      <p:bldP spid="57" grpId="0" animBg="1"/>
      <p:bldP spid="57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0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E1473F0-DC98-C6A6-380C-F5E1F29165C1}"/>
              </a:ext>
            </a:extLst>
          </p:cNvPr>
          <p:cNvSpPr/>
          <p:nvPr/>
        </p:nvSpPr>
        <p:spPr>
          <a:xfrm>
            <a:off x="355759" y="6927"/>
            <a:ext cx="15565120" cy="206210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ta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6400" b="1" i="0" u="none" strike="noStrike" kern="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91424B-03BB-D758-A219-BF2043409412}"/>
              </a:ext>
            </a:extLst>
          </p:cNvPr>
          <p:cNvSpPr/>
          <p:nvPr/>
        </p:nvSpPr>
        <p:spPr>
          <a:xfrm>
            <a:off x="355759" y="1905000"/>
            <a:ext cx="15565120" cy="69865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6400" b="1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vi-VN" sz="6400" b="1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 tính: </a:t>
            </a:r>
            <a:endParaRPr kumimoji="0" lang="en-US" sz="6400" b="1" i="1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 thừa số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vi-VN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thừa số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vi-VN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6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1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</a:t>
            </a:r>
            <a:r>
              <a:rPr kumimoji="0" lang="en-US" sz="6400" b="1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6400" b="1" i="1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6400" b="1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1" u="sng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6400" b="1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</a:t>
            </a:r>
            <a:r>
              <a:rPr kumimoji="0" lang="vi-VN" sz="6400" b="1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ính: </a:t>
            </a:r>
            <a:endParaRPr kumimoji="0" lang="en-US" sz="6400" b="1" i="1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vi-VN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hân lần lượt từ phải sang trái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6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vi-VN" sz="6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3668" y="1496557"/>
            <a:ext cx="2015382" cy="712232"/>
            <a:chOff x="1470819" y="1943100"/>
            <a:chExt cx="2015382" cy="71223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707886"/>
              <a:chOff x="1737519" y="1943100"/>
              <a:chExt cx="533400" cy="707886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676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25091" y="3553691"/>
            <a:ext cx="9078566" cy="2461465"/>
            <a:chOff x="2085109" y="3803073"/>
            <a:chExt cx="8870748" cy="2212083"/>
          </a:xfrm>
        </p:grpSpPr>
        <p:grpSp>
          <p:nvGrpSpPr>
            <p:cNvPr id="24" name="Group 23"/>
            <p:cNvGrpSpPr/>
            <p:nvPr/>
          </p:nvGrpSpPr>
          <p:grpSpPr>
            <a:xfrm>
              <a:off x="5646313" y="3886200"/>
              <a:ext cx="1781750" cy="2128956"/>
              <a:chOff x="1537909" y="4010288"/>
              <a:chExt cx="178175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1 205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  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8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blipFill rotWithShape="0">
                    <a:blip r:embed="rId2"/>
                    <a:stretch>
                      <a:fillRect t="-6098" r="-12892" b="-137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6" name="Straight Connector 25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9174107" y="3886200"/>
              <a:ext cx="1781750" cy="2128956"/>
              <a:chOff x="1537909" y="4010288"/>
              <a:chExt cx="1781750" cy="212895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1 408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  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7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37909" y="4010288"/>
                    <a:ext cx="1749197" cy="2000548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t="-6098" r="-13240" b="-1372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Connector 28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2085109" y="3803073"/>
              <a:ext cx="1815160" cy="2212083"/>
              <a:chOff x="1504499" y="3927161"/>
              <a:chExt cx="1815160" cy="221208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1504499" y="3927161"/>
                    <a:ext cx="1782607" cy="20005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1 216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  <a:p>
                    <a:r>
                      <a:rPr lang="en-US" sz="40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          </a:t>
                    </a:r>
                    <a:r>
                      <a:rPr lang="en-US" sz="4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6</a:t>
                    </a:r>
                    <a:endParaRPr lang="en-US" sz="3600" b="1" dirty="0">
                      <a:solidFill>
                        <a:srgbClr val="0000FF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04499" y="3927161"/>
                    <a:ext cx="1782607" cy="2000548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1667" t="-5479" r="-8333" b="-246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Connector 34"/>
              <p:cNvCxnSpPr/>
              <p:nvPr/>
            </p:nvCxnSpPr>
            <p:spPr>
              <a:xfrm>
                <a:off x="1582299" y="6139244"/>
                <a:ext cx="1737360" cy="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0981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23414" y="1620211"/>
            <a:ext cx="4349354" cy="681454"/>
            <a:chOff x="1470819" y="1943100"/>
            <a:chExt cx="434935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37016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3333" t="23333" r="9584" b="62593"/>
          <a:stretch/>
        </p:blipFill>
        <p:spPr>
          <a:xfrm>
            <a:off x="1523414" y="2819400"/>
            <a:ext cx="13108476" cy="1346276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41989679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B16ED11-0FA1-40D9-AC4E-68E7AB892DB1}:260"/>
  <p:tag name="GENSWF_ADVANCE_TIME" val="5.384"/>
  <p:tag name="ISPRING_SLIDE_ID_2" val="{82146924-3824-43A4-9178-0C20E48D073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555FD1BD-F58D-4815-BFE7-AF84065A1FAC}:261"/>
  <p:tag name="GENSWF_ADVANCE_TIME" val="0.001"/>
  <p:tag name="ISPRING_SLIDE_ID_2" val="{BC288EB6-3302-4D67-ACBD-6BF37DA527E3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SLIDE_UID" val="{26A86A20-1750-492C-8ECC-757EA67C57BE}:262"/>
  <p:tag name="GENSWF_ADVANCE_TIME" val="17.7"/>
  <p:tag name="ISPRING_SLIDE_ID_2" val="{26975C2A-71CF-4F41-987A-1CBF94E3F0E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  <p:tag name="ISPRING_CUSTOM_TIMING_USED" val="1"/>
  <p:tag name="GENSWF_SLIDE_UID" val="{C0783D39-7A78-48B3-9D49-C5E608ACB329}:263"/>
  <p:tag name="GENSWF_ADVANCE_TIME" val="17.7"/>
  <p:tag name="ISPRING_SLIDE_ID_2" val="{C7A1BAFA-AC0F-4458-B512-6CBE385B758B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90FBBB66-3050-4ABF-A8C6-74F6A53DB5B3}:278"/>
  <p:tag name="GENSWF_ADVANCE_TIME" val="5"/>
  <p:tag name="ISPRING_SLIDE_ID_2" val="{EF70698B-B32D-4725-A222-7F422975E7B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C145890-2925-41B0-9CE9-4B7C0E486FF4}:279"/>
  <p:tag name="GENSWF_ADVANCE_TIME" val="4"/>
  <p:tag name="ISPRING_SLIDE_ID_2" val="{6188C4FE-BE1B-48D0-B185-1E489BE6937A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A7D6460F-F93D-4C91-B401-37BF382A8124}:280"/>
  <p:tag name="GENSWF_ADVANCE_TIME" val="3"/>
  <p:tag name="ISPRING_SLIDE_ID_2" val="{0F9B570E-8DAE-456F-9DA3-E429BA1B75C6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0D3F4A77-ACFE-4715-8E86-159081E704D2}:282"/>
  <p:tag name="GENSWF_ADVANCE_TIME" val="5"/>
  <p:tag name="ISPRING_SLIDE_ID_2" val="{2BFA8500-C0C8-4453-B41C-7D2FDA1B1BC0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1601</TotalTime>
  <Words>598</Words>
  <Application>Microsoft Office PowerPoint</Application>
  <PresentationFormat>Custom</PresentationFormat>
  <Paragraphs>134</Paragraphs>
  <Slides>18</Slides>
  <Notes>13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Algerian</vt:lpstr>
      <vt:lpstr>Arial</vt:lpstr>
      <vt:lpstr>Bodoni MT</vt:lpstr>
      <vt:lpstr>Calibri</vt:lpstr>
      <vt:lpstr>Calibri Light</vt:lpstr>
      <vt:lpstr>Cambria Math</vt:lpstr>
      <vt:lpstr>Quicksand SemiBold</vt:lpstr>
      <vt:lpstr>Times New Roman</vt:lpstr>
      <vt:lpstr>Office Theme</vt:lpstr>
      <vt:lpstr>1_Office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128</cp:revision>
  <dcterms:created xsi:type="dcterms:W3CDTF">2022-07-10T01:37:20Z</dcterms:created>
  <dcterms:modified xsi:type="dcterms:W3CDTF">2026-05-03T02:38:21Z</dcterms:modified>
</cp:coreProperties>
</file>