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68" r:id="rId2"/>
    <p:sldId id="267" r:id="rId3"/>
    <p:sldId id="259" r:id="rId4"/>
    <p:sldId id="280" r:id="rId5"/>
    <p:sldId id="283" r:id="rId6"/>
    <p:sldId id="284" r:id="rId7"/>
    <p:sldId id="285" r:id="rId8"/>
    <p:sldId id="286" r:id="rId9"/>
    <p:sldId id="282" r:id="rId10"/>
    <p:sldId id="287" r:id="rId11"/>
    <p:sldId id="288" r:id="rId12"/>
    <p:sldId id="289" r:id="rId13"/>
    <p:sldId id="290" r:id="rId14"/>
    <p:sldId id="278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99CC"/>
    <a:srgbClr val="FFCCFF"/>
    <a:srgbClr val="89E0FF"/>
    <a:srgbClr val="3399FF"/>
    <a:srgbClr val="FF00FF"/>
    <a:srgbClr val="0000CC"/>
    <a:srgbClr val="FF6600"/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5D30E-2DBA-4455-988F-F311E089CF23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E1045-AFDD-4F28-B7E3-FBCA39ED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BF3B-86F1-4BF8-AF45-92016422FC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42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4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0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8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99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1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2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8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7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9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7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6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94D1-0CA3-437F-ABA1-E33AACE16EC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6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D94D1-0CA3-437F-ABA1-E33AACE16EC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B68A-02D8-47A2-BD44-07598E784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6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GAME%2034%20-%20M&#7914;NG%20NG&#192;Y%20NH&#192;%20GI&#193;O.pptx" TargetMode="Externa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7.sv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8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541076-7571-40DC-89B5-0340B1E19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92C4FEFC-7104-4A1A-B6E2-30456F4D43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979" y="1921459"/>
            <a:ext cx="5795881" cy="4783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5A084-642B-4EF0-A7F3-8E67D5C2A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595" y="373176"/>
            <a:ext cx="5601185" cy="11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6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92D050"/>
            </a:gs>
            <a:gs pos="83000">
              <a:schemeClr val="accent6">
                <a:lumMod val="60000"/>
                <a:lumOff val="40000"/>
              </a:schemeClr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5F1CDD-68B1-4580-A83C-23F4BAC04CEC}"/>
              </a:ext>
            </a:extLst>
          </p:cNvPr>
          <p:cNvGrpSpPr/>
          <p:nvPr/>
        </p:nvGrpSpPr>
        <p:grpSpPr>
          <a:xfrm>
            <a:off x="1524000" y="-1"/>
            <a:ext cx="9144000" cy="1637731"/>
            <a:chOff x="165100" y="906101"/>
            <a:chExt cx="3317258" cy="878249"/>
          </a:xfrm>
        </p:grpSpPr>
        <p:pic>
          <p:nvPicPr>
            <p:cNvPr id="3" name="Graphic 4">
              <a:extLst>
                <a:ext uri="{FF2B5EF4-FFF2-40B4-BE49-F238E27FC236}">
                  <a16:creationId xmlns:a16="http://schemas.microsoft.com/office/drawing/2014/main" id="{36093A21-EEE3-4A23-83D9-709DC447D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5100" y="906101"/>
              <a:ext cx="3317258" cy="87824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1B5F132-92F6-40E6-A19A-BDEA16C4F1C4}"/>
                </a:ext>
              </a:extLst>
            </p:cNvPr>
            <p:cNvSpPr/>
            <p:nvPr/>
          </p:nvSpPr>
          <p:spPr>
            <a:xfrm>
              <a:off x="241300" y="1244600"/>
              <a:ext cx="469900" cy="349535"/>
            </a:xfrm>
            <a:prstGeom prst="rect">
              <a:avLst/>
            </a:prstGeom>
            <a:solidFill>
              <a:srgbClr val="3E7B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4: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72519" y="1857287"/>
            <a:ext cx="8498378" cy="4579300"/>
          </a:xfrm>
          <a:prstGeom prst="round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B0F0"/>
              </a:gs>
            </a:gsLst>
            <a:path path="circle">
              <a:fillToRect l="50000" t="-80000" r="50000" b="180000"/>
            </a:path>
          </a:gra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763128" y="1828215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1872519" y="1784041"/>
            <a:ext cx="890608" cy="797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2763128" y="2242288"/>
            <a:ext cx="57075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UTM Avo" panose="02040603050506020204" pitchFamily="18" charset="0"/>
              </a:rPr>
              <a:t>Nhận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xét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bài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tập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thực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hành</a:t>
            </a:r>
            <a:endParaRPr lang="en-US" sz="2600" dirty="0"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10962" r="14003" b="13281"/>
          <a:stretch/>
        </p:blipFill>
        <p:spPr>
          <a:xfrm flipH="1" flipV="1">
            <a:off x="1704829" y="3396997"/>
            <a:ext cx="3280708" cy="2377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9" t="3941" r="17316" b="-1094"/>
          <a:stretch/>
        </p:blipFill>
        <p:spPr>
          <a:xfrm rot="16200000">
            <a:off x="6422474" y="1891081"/>
            <a:ext cx="2493235" cy="536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1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5F1CDD-68B1-4580-A83C-23F4BAC04CEC}"/>
              </a:ext>
            </a:extLst>
          </p:cNvPr>
          <p:cNvGrpSpPr/>
          <p:nvPr/>
        </p:nvGrpSpPr>
        <p:grpSpPr>
          <a:xfrm>
            <a:off x="1524000" y="-1"/>
            <a:ext cx="9144000" cy="1637731"/>
            <a:chOff x="165100" y="906101"/>
            <a:chExt cx="3317258" cy="878249"/>
          </a:xfrm>
        </p:grpSpPr>
        <p:pic>
          <p:nvPicPr>
            <p:cNvPr id="3" name="Graphic 4">
              <a:extLst>
                <a:ext uri="{FF2B5EF4-FFF2-40B4-BE49-F238E27FC236}">
                  <a16:creationId xmlns:a16="http://schemas.microsoft.com/office/drawing/2014/main" id="{36093A21-EEE3-4A23-83D9-709DC447D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5100" y="906101"/>
              <a:ext cx="3317258" cy="87824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1B5F132-92F6-40E6-A19A-BDEA16C4F1C4}"/>
                </a:ext>
              </a:extLst>
            </p:cNvPr>
            <p:cNvSpPr/>
            <p:nvPr/>
          </p:nvSpPr>
          <p:spPr>
            <a:xfrm>
              <a:off x="241300" y="1244600"/>
              <a:ext cx="469900" cy="349535"/>
            </a:xfrm>
            <a:prstGeom prst="rect">
              <a:avLst/>
            </a:prstGeom>
            <a:solidFill>
              <a:srgbClr val="3E7B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4: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72519" y="1857287"/>
            <a:ext cx="8498378" cy="4579300"/>
          </a:xfrm>
          <a:prstGeom prst="round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B0F0"/>
              </a:gs>
            </a:gsLst>
            <a:path path="circle">
              <a:fillToRect l="50000" t="-80000" r="50000" b="180000"/>
            </a:path>
          </a:gra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63128" y="1828215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1872519" y="1784041"/>
            <a:ext cx="890608" cy="797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ight Arrow 12">
            <a:hlinkClick r:id="rId5" action="ppaction://hlinkpres?slideindex=1&amp;slidetitle="/>
          </p:cNvPr>
          <p:cNvSpPr/>
          <p:nvPr/>
        </p:nvSpPr>
        <p:spPr>
          <a:xfrm>
            <a:off x="2730202" y="3340565"/>
            <a:ext cx="5830412" cy="1612745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Trò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chơi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Bông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hồng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tặng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cô</a:t>
            </a:r>
            <a:endParaRPr lang="en-US" sz="28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3128" y="2473071"/>
            <a:ext cx="70685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UTM Avo" panose="02040603050506020204" pitchFamily="18" charset="0"/>
              </a:rPr>
              <a:t>Nhận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xét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tiết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học</a:t>
            </a:r>
            <a:endParaRPr lang="en-US" sz="2600" dirty="0">
              <a:latin typeface="UTM Avo" panose="02040603050506020204" pitchFamily="18" charset="0"/>
            </a:endParaRPr>
          </a:p>
          <a:p>
            <a:r>
              <a:rPr lang="en-US" sz="2600" dirty="0" err="1">
                <a:latin typeface="UTM Avo" panose="02040603050506020204" pitchFamily="18" charset="0"/>
              </a:rPr>
              <a:t>Dặn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dò</a:t>
            </a:r>
            <a:r>
              <a:rPr lang="en-US" sz="2600" dirty="0">
                <a:latin typeface="UTM Avo" panose="02040603050506020204" pitchFamily="18" charset="0"/>
              </a:rPr>
              <a:t>: </a:t>
            </a:r>
            <a:r>
              <a:rPr lang="en-US" sz="2600" dirty="0" err="1">
                <a:latin typeface="UTM Avo" panose="02040603050506020204" pitchFamily="18" charset="0"/>
              </a:rPr>
              <a:t>chuẩn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bị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hoạt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động</a:t>
            </a:r>
            <a:r>
              <a:rPr lang="en-US" sz="2600" dirty="0">
                <a:latin typeface="UTM Avo" panose="02040603050506020204" pitchFamily="18" charset="0"/>
              </a:rPr>
              <a:t> 2 </a:t>
            </a:r>
            <a:r>
              <a:rPr lang="en-US" sz="2600" dirty="0" err="1">
                <a:latin typeface="UTM Avo" panose="02040603050506020204" pitchFamily="18" charset="0"/>
              </a:rPr>
              <a:t>thể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hiện</a:t>
            </a:r>
            <a:endParaRPr lang="en-US" sz="2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4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3999" y="-1"/>
            <a:ext cx="9144000" cy="1620000"/>
            <a:chOff x="1531215" y="709809"/>
            <a:chExt cx="4414601" cy="1063951"/>
          </a:xfrm>
        </p:grpSpPr>
        <p:pic>
          <p:nvPicPr>
            <p:cNvPr id="3" name="Graphic 20">
              <a:extLst>
                <a:ext uri="{FF2B5EF4-FFF2-40B4-BE49-F238E27FC236}">
                  <a16:creationId xmlns:a16="http://schemas.microsoft.com/office/drawing/2014/main" id="{46A6CC5B-1CAE-44EA-99EA-A1423B723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31215" y="709809"/>
              <a:ext cx="4414601" cy="1063951"/>
            </a:xfrm>
            <a:prstGeom prst="rect">
              <a:avLst/>
            </a:prstGeom>
          </p:spPr>
        </p:pic>
        <p:pic>
          <p:nvPicPr>
            <p:cNvPr id="4" name="Graphic 20">
              <a:extLst>
                <a:ext uri="{FF2B5EF4-FFF2-40B4-BE49-F238E27FC236}">
                  <a16:creationId xmlns:a16="http://schemas.microsoft.com/office/drawing/2014/main" id="{46A6CC5B-1CAE-44EA-99EA-A1423B723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1086" t="13886" r="6000" b="46264"/>
            <a:stretch/>
          </p:blipFill>
          <p:spPr>
            <a:xfrm>
              <a:off x="1665027" y="1097429"/>
              <a:ext cx="579111" cy="4311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4: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46810" y="2020108"/>
            <a:ext cx="8498378" cy="438417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FF254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194663" y="2936180"/>
            <a:ext cx="6229507" cy="1816449"/>
            <a:chOff x="1601777" y="3771158"/>
            <a:chExt cx="6229507" cy="1816449"/>
          </a:xfrm>
        </p:grpSpPr>
        <p:sp>
          <p:nvSpPr>
            <p:cNvPr id="11" name="Rounded Rectangle 10"/>
            <p:cNvSpPr/>
            <p:nvPr/>
          </p:nvSpPr>
          <p:spPr>
            <a:xfrm>
              <a:off x="1601777" y="3771158"/>
              <a:ext cx="6229507" cy="1816449"/>
            </a:xfrm>
            <a:prstGeom prst="roundRect">
              <a:avLst/>
            </a:prstGeom>
            <a:ln w="381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2189058" y="4020638"/>
              <a:ext cx="1252426" cy="1126025"/>
            </a:xfrm>
            <a:prstGeom prst="triangle">
              <a:avLst/>
            </a:prstGeom>
            <a:noFill/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32298" y="4025627"/>
              <a:ext cx="1178108" cy="1116047"/>
            </a:xfrm>
            <a:prstGeom prst="rect">
              <a:avLst/>
            </a:prstGeom>
            <a:noFill/>
            <a:ln w="76200">
              <a:solidFill>
                <a:srgbClr val="FF2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001219" y="3909479"/>
              <a:ext cx="1350000" cy="1348343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13970" y="2082426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2309332" y="1836832"/>
            <a:ext cx="1157848" cy="1037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380536" y="4372935"/>
            <a:ext cx="590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UTM Avo" panose="02040603050506020204" pitchFamily="18" charset="0"/>
              </a:rPr>
              <a:t>Hình</a:t>
            </a:r>
            <a:r>
              <a:rPr lang="en-US" sz="2000" b="1" dirty="0">
                <a:latin typeface="UTM Avo" panose="02040603050506020204" pitchFamily="18" charset="0"/>
              </a:rPr>
              <a:t> tam </a:t>
            </a:r>
            <a:r>
              <a:rPr lang="en-US" sz="2000" b="1" dirty="0" err="1">
                <a:latin typeface="UTM Avo" panose="02040603050506020204" pitchFamily="18" charset="0"/>
              </a:rPr>
              <a:t>giác</a:t>
            </a:r>
            <a:r>
              <a:rPr lang="en-US" sz="2000" b="1" dirty="0">
                <a:latin typeface="UTM Avo" panose="02040603050506020204" pitchFamily="18" charset="0"/>
              </a:rPr>
              <a:t>   </a:t>
            </a:r>
            <a:r>
              <a:rPr lang="en-US" sz="2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vuông</a:t>
            </a:r>
            <a:r>
              <a:rPr lang="en-US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        </a:t>
            </a:r>
            <a:r>
              <a:rPr lang="en-US" sz="2000" b="1" dirty="0" err="1">
                <a:latin typeface="UTM Avo" panose="02040603050506020204" pitchFamily="18" charset="0"/>
              </a:rPr>
              <a:t>Hình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tròn</a:t>
            </a:r>
            <a:endParaRPr lang="en-US" sz="2000" b="1" dirty="0">
              <a:latin typeface="UTM Avo" panose="02040603050506020204" pitchFamily="18" charset="0"/>
            </a:endParaRPr>
          </a:p>
        </p:txBody>
      </p:sp>
      <p:grpSp>
        <p:nvGrpSpPr>
          <p:cNvPr id="18" name="Google Shape;982;p41"/>
          <p:cNvGrpSpPr/>
          <p:nvPr/>
        </p:nvGrpSpPr>
        <p:grpSpPr>
          <a:xfrm flipH="1">
            <a:off x="8009388" y="5370491"/>
            <a:ext cx="3152974" cy="1433899"/>
            <a:chOff x="5830923" y="477793"/>
            <a:chExt cx="1757475" cy="891650"/>
          </a:xfrm>
        </p:grpSpPr>
        <p:sp>
          <p:nvSpPr>
            <p:cNvPr id="19" name="Google Shape;983;p41"/>
            <p:cNvSpPr/>
            <p:nvPr/>
          </p:nvSpPr>
          <p:spPr>
            <a:xfrm>
              <a:off x="6046501" y="761100"/>
              <a:ext cx="182153" cy="66887"/>
            </a:xfrm>
            <a:custGeom>
              <a:avLst/>
              <a:gdLst/>
              <a:ahLst/>
              <a:cxnLst/>
              <a:rect l="l" t="t" r="r" b="b"/>
              <a:pathLst>
                <a:path w="5482" h="2013" extrusionOk="0">
                  <a:moveTo>
                    <a:pt x="2087" y="0"/>
                  </a:moveTo>
                  <a:cubicBezTo>
                    <a:pt x="1402" y="0"/>
                    <a:pt x="720" y="146"/>
                    <a:pt x="104" y="459"/>
                  </a:cubicBezTo>
                  <a:lnTo>
                    <a:pt x="1" y="562"/>
                  </a:lnTo>
                  <a:lnTo>
                    <a:pt x="104" y="562"/>
                  </a:lnTo>
                  <a:cubicBezTo>
                    <a:pt x="854" y="1208"/>
                    <a:pt x="1604" y="1854"/>
                    <a:pt x="2586" y="1958"/>
                  </a:cubicBezTo>
                  <a:cubicBezTo>
                    <a:pt x="2784" y="1996"/>
                    <a:pt x="2975" y="2013"/>
                    <a:pt x="3160" y="2013"/>
                  </a:cubicBezTo>
                  <a:cubicBezTo>
                    <a:pt x="3987" y="2013"/>
                    <a:pt x="4699" y="1671"/>
                    <a:pt x="5481" y="1312"/>
                  </a:cubicBezTo>
                  <a:cubicBezTo>
                    <a:pt x="4582" y="479"/>
                    <a:pt x="3328" y="0"/>
                    <a:pt x="2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984;p41"/>
            <p:cNvSpPr/>
            <p:nvPr/>
          </p:nvSpPr>
          <p:spPr>
            <a:xfrm>
              <a:off x="5830923" y="1111293"/>
              <a:ext cx="1732515" cy="258144"/>
            </a:xfrm>
            <a:custGeom>
              <a:avLst/>
              <a:gdLst/>
              <a:ahLst/>
              <a:cxnLst/>
              <a:rect l="l" t="t" r="r" b="b"/>
              <a:pathLst>
                <a:path w="52141" h="7769" extrusionOk="0">
                  <a:moveTo>
                    <a:pt x="27145" y="1"/>
                  </a:moveTo>
                  <a:cubicBezTo>
                    <a:pt x="26792" y="1"/>
                    <a:pt x="26438" y="5"/>
                    <a:pt x="26083" y="13"/>
                  </a:cubicBezTo>
                  <a:cubicBezTo>
                    <a:pt x="24558" y="13"/>
                    <a:pt x="23059" y="117"/>
                    <a:pt x="21560" y="220"/>
                  </a:cubicBezTo>
                  <a:cubicBezTo>
                    <a:pt x="20370" y="453"/>
                    <a:pt x="19181" y="556"/>
                    <a:pt x="17992" y="763"/>
                  </a:cubicBezTo>
                  <a:cubicBezTo>
                    <a:pt x="17889" y="763"/>
                    <a:pt x="17785" y="763"/>
                    <a:pt x="17579" y="866"/>
                  </a:cubicBezTo>
                  <a:lnTo>
                    <a:pt x="17346" y="866"/>
                  </a:lnTo>
                  <a:cubicBezTo>
                    <a:pt x="14994" y="1306"/>
                    <a:pt x="12719" y="1849"/>
                    <a:pt x="10340" y="2598"/>
                  </a:cubicBezTo>
                  <a:cubicBezTo>
                    <a:pt x="10134" y="2702"/>
                    <a:pt x="9927" y="2702"/>
                    <a:pt x="9694" y="2805"/>
                  </a:cubicBezTo>
                  <a:lnTo>
                    <a:pt x="9591" y="2805"/>
                  </a:lnTo>
                  <a:cubicBezTo>
                    <a:pt x="9048" y="3038"/>
                    <a:pt x="8402" y="3245"/>
                    <a:pt x="7885" y="3348"/>
                  </a:cubicBezTo>
                  <a:cubicBezTo>
                    <a:pt x="7238" y="3684"/>
                    <a:pt x="6592" y="3891"/>
                    <a:pt x="5946" y="4098"/>
                  </a:cubicBezTo>
                  <a:lnTo>
                    <a:pt x="5946" y="3787"/>
                  </a:lnTo>
                  <a:cubicBezTo>
                    <a:pt x="5946" y="3555"/>
                    <a:pt x="5946" y="3245"/>
                    <a:pt x="5817" y="3038"/>
                  </a:cubicBezTo>
                  <a:cubicBezTo>
                    <a:pt x="5647" y="2847"/>
                    <a:pt x="5478" y="2674"/>
                    <a:pt x="5295" y="2674"/>
                  </a:cubicBezTo>
                  <a:cubicBezTo>
                    <a:pt x="5254" y="2674"/>
                    <a:pt x="5213" y="2683"/>
                    <a:pt x="5170" y="2702"/>
                  </a:cubicBezTo>
                  <a:cubicBezTo>
                    <a:pt x="4860" y="2702"/>
                    <a:pt x="4653" y="3038"/>
                    <a:pt x="4653" y="3348"/>
                  </a:cubicBezTo>
                  <a:cubicBezTo>
                    <a:pt x="4524" y="3555"/>
                    <a:pt x="4524" y="3787"/>
                    <a:pt x="4524" y="3994"/>
                  </a:cubicBezTo>
                  <a:cubicBezTo>
                    <a:pt x="4445" y="3915"/>
                    <a:pt x="4351" y="3882"/>
                    <a:pt x="4258" y="3882"/>
                  </a:cubicBezTo>
                  <a:cubicBezTo>
                    <a:pt x="4107" y="3882"/>
                    <a:pt x="3958" y="3970"/>
                    <a:pt x="3878" y="4098"/>
                  </a:cubicBezTo>
                  <a:cubicBezTo>
                    <a:pt x="3774" y="4330"/>
                    <a:pt x="3774" y="4537"/>
                    <a:pt x="3878" y="4847"/>
                  </a:cubicBezTo>
                  <a:lnTo>
                    <a:pt x="3878" y="4977"/>
                  </a:lnTo>
                  <a:cubicBezTo>
                    <a:pt x="2585" y="5494"/>
                    <a:pt x="1293" y="6036"/>
                    <a:pt x="0" y="6683"/>
                  </a:cubicBezTo>
                  <a:lnTo>
                    <a:pt x="0" y="7768"/>
                  </a:lnTo>
                  <a:lnTo>
                    <a:pt x="52140" y="7768"/>
                  </a:lnTo>
                  <a:cubicBezTo>
                    <a:pt x="51494" y="7226"/>
                    <a:pt x="50848" y="6786"/>
                    <a:pt x="50098" y="6372"/>
                  </a:cubicBezTo>
                  <a:cubicBezTo>
                    <a:pt x="49659" y="6036"/>
                    <a:pt x="49245" y="5830"/>
                    <a:pt x="48806" y="5494"/>
                  </a:cubicBezTo>
                  <a:cubicBezTo>
                    <a:pt x="48263" y="5287"/>
                    <a:pt x="47617" y="4977"/>
                    <a:pt x="47074" y="4640"/>
                  </a:cubicBezTo>
                  <a:cubicBezTo>
                    <a:pt x="47074" y="4640"/>
                    <a:pt x="46970" y="4640"/>
                    <a:pt x="46970" y="4537"/>
                  </a:cubicBezTo>
                  <a:cubicBezTo>
                    <a:pt x="46970" y="4537"/>
                    <a:pt x="46970" y="4434"/>
                    <a:pt x="47074" y="4434"/>
                  </a:cubicBezTo>
                  <a:cubicBezTo>
                    <a:pt x="47177" y="4201"/>
                    <a:pt x="47177" y="3994"/>
                    <a:pt x="47306" y="3787"/>
                  </a:cubicBezTo>
                  <a:cubicBezTo>
                    <a:pt x="47306" y="3555"/>
                    <a:pt x="47306" y="3348"/>
                    <a:pt x="47074" y="3141"/>
                  </a:cubicBezTo>
                  <a:cubicBezTo>
                    <a:pt x="46955" y="3008"/>
                    <a:pt x="46794" y="2951"/>
                    <a:pt x="46640" y="2951"/>
                  </a:cubicBezTo>
                  <a:cubicBezTo>
                    <a:pt x="46524" y="2951"/>
                    <a:pt x="46412" y="2983"/>
                    <a:pt x="46324" y="3038"/>
                  </a:cubicBezTo>
                  <a:cubicBezTo>
                    <a:pt x="46014" y="3141"/>
                    <a:pt x="45781" y="3245"/>
                    <a:pt x="45575" y="3451"/>
                  </a:cubicBezTo>
                  <a:cubicBezTo>
                    <a:pt x="45471" y="3348"/>
                    <a:pt x="45575" y="3141"/>
                    <a:pt x="45575" y="3038"/>
                  </a:cubicBezTo>
                  <a:cubicBezTo>
                    <a:pt x="45498" y="2866"/>
                    <a:pt x="45352" y="2765"/>
                    <a:pt x="45197" y="2765"/>
                  </a:cubicBezTo>
                  <a:cubicBezTo>
                    <a:pt x="45142" y="2765"/>
                    <a:pt x="45086" y="2778"/>
                    <a:pt x="45032" y="2805"/>
                  </a:cubicBezTo>
                  <a:cubicBezTo>
                    <a:pt x="44928" y="2805"/>
                    <a:pt x="44721" y="2909"/>
                    <a:pt x="44592" y="3141"/>
                  </a:cubicBezTo>
                  <a:lnTo>
                    <a:pt x="44385" y="3348"/>
                  </a:lnTo>
                  <a:cubicBezTo>
                    <a:pt x="44179" y="3348"/>
                    <a:pt x="43946" y="3245"/>
                    <a:pt x="43739" y="3141"/>
                  </a:cubicBezTo>
                  <a:cubicBezTo>
                    <a:pt x="43196" y="2909"/>
                    <a:pt x="42550" y="2702"/>
                    <a:pt x="41904" y="2495"/>
                  </a:cubicBezTo>
                  <a:cubicBezTo>
                    <a:pt x="41594" y="2392"/>
                    <a:pt x="41257" y="2262"/>
                    <a:pt x="40947" y="2159"/>
                  </a:cubicBezTo>
                  <a:cubicBezTo>
                    <a:pt x="40301" y="1952"/>
                    <a:pt x="39655" y="1745"/>
                    <a:pt x="39112" y="1616"/>
                  </a:cubicBezTo>
                  <a:cubicBezTo>
                    <a:pt x="35236" y="546"/>
                    <a:pt x="31207" y="1"/>
                    <a:pt x="27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985;p41"/>
            <p:cNvSpPr/>
            <p:nvPr/>
          </p:nvSpPr>
          <p:spPr>
            <a:xfrm>
              <a:off x="6063688" y="896804"/>
              <a:ext cx="254290" cy="246980"/>
            </a:xfrm>
            <a:custGeom>
              <a:avLst/>
              <a:gdLst/>
              <a:ahLst/>
              <a:cxnLst/>
              <a:rect l="l" t="t" r="r" b="b"/>
              <a:pathLst>
                <a:path w="7653" h="7433" extrusionOk="0">
                  <a:moveTo>
                    <a:pt x="3795" y="1"/>
                  </a:moveTo>
                  <a:cubicBezTo>
                    <a:pt x="1829" y="1"/>
                    <a:pt x="101" y="1568"/>
                    <a:pt x="1" y="3547"/>
                  </a:cubicBezTo>
                  <a:cubicBezTo>
                    <a:pt x="1" y="5615"/>
                    <a:pt x="1526" y="7321"/>
                    <a:pt x="3568" y="7425"/>
                  </a:cubicBezTo>
                  <a:cubicBezTo>
                    <a:pt x="3653" y="7430"/>
                    <a:pt x="3737" y="7432"/>
                    <a:pt x="3821" y="7432"/>
                  </a:cubicBezTo>
                  <a:cubicBezTo>
                    <a:pt x="5848" y="7432"/>
                    <a:pt x="7450" y="5944"/>
                    <a:pt x="7549" y="3883"/>
                  </a:cubicBezTo>
                  <a:cubicBezTo>
                    <a:pt x="7652" y="1841"/>
                    <a:pt x="6050" y="109"/>
                    <a:pt x="3982" y="6"/>
                  </a:cubicBezTo>
                  <a:cubicBezTo>
                    <a:pt x="3919" y="3"/>
                    <a:pt x="3857" y="1"/>
                    <a:pt x="37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986;p41"/>
            <p:cNvSpPr/>
            <p:nvPr/>
          </p:nvSpPr>
          <p:spPr>
            <a:xfrm>
              <a:off x="6178791" y="1006424"/>
              <a:ext cx="64461" cy="209267"/>
            </a:xfrm>
            <a:custGeom>
              <a:avLst/>
              <a:gdLst/>
              <a:ahLst/>
              <a:cxnLst/>
              <a:rect l="l" t="t" r="r" b="b"/>
              <a:pathLst>
                <a:path w="1940" h="6298" extrusionOk="0">
                  <a:moveTo>
                    <a:pt x="351" y="1"/>
                  </a:moveTo>
                  <a:cubicBezTo>
                    <a:pt x="311" y="1"/>
                    <a:pt x="263" y="14"/>
                    <a:pt x="207" y="41"/>
                  </a:cubicBezTo>
                  <a:cubicBezTo>
                    <a:pt x="104" y="41"/>
                    <a:pt x="1" y="248"/>
                    <a:pt x="1" y="377"/>
                  </a:cubicBezTo>
                  <a:lnTo>
                    <a:pt x="1397" y="5961"/>
                  </a:lnTo>
                  <a:cubicBezTo>
                    <a:pt x="1397" y="6194"/>
                    <a:pt x="1500" y="6297"/>
                    <a:pt x="1707" y="6297"/>
                  </a:cubicBezTo>
                  <a:cubicBezTo>
                    <a:pt x="1810" y="6194"/>
                    <a:pt x="1939" y="6065"/>
                    <a:pt x="1939" y="5858"/>
                  </a:cubicBezTo>
                  <a:lnTo>
                    <a:pt x="518" y="248"/>
                  </a:lnTo>
                  <a:cubicBezTo>
                    <a:pt x="518" y="97"/>
                    <a:pt x="462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987;p41"/>
            <p:cNvSpPr/>
            <p:nvPr/>
          </p:nvSpPr>
          <p:spPr>
            <a:xfrm>
              <a:off x="6157325" y="1026993"/>
              <a:ext cx="78184" cy="53928"/>
            </a:xfrm>
            <a:custGeom>
              <a:avLst/>
              <a:gdLst/>
              <a:ahLst/>
              <a:cxnLst/>
              <a:rect l="l" t="t" r="r" b="b"/>
              <a:pathLst>
                <a:path w="2353" h="1623" extrusionOk="0">
                  <a:moveTo>
                    <a:pt x="1969" y="1"/>
                  </a:moveTo>
                  <a:cubicBezTo>
                    <a:pt x="1872" y="1"/>
                    <a:pt x="1767" y="51"/>
                    <a:pt x="1707" y="172"/>
                  </a:cubicBezTo>
                  <a:lnTo>
                    <a:pt x="1293" y="922"/>
                  </a:lnTo>
                  <a:lnTo>
                    <a:pt x="517" y="508"/>
                  </a:lnTo>
                  <a:cubicBezTo>
                    <a:pt x="432" y="465"/>
                    <a:pt x="364" y="440"/>
                    <a:pt x="306" y="440"/>
                  </a:cubicBezTo>
                  <a:cubicBezTo>
                    <a:pt x="225" y="440"/>
                    <a:pt x="164" y="490"/>
                    <a:pt x="104" y="612"/>
                  </a:cubicBezTo>
                  <a:cubicBezTo>
                    <a:pt x="0" y="715"/>
                    <a:pt x="104" y="922"/>
                    <a:pt x="207" y="922"/>
                  </a:cubicBezTo>
                  <a:lnTo>
                    <a:pt x="1164" y="1568"/>
                  </a:lnTo>
                  <a:cubicBezTo>
                    <a:pt x="1202" y="1607"/>
                    <a:pt x="1248" y="1622"/>
                    <a:pt x="1296" y="1622"/>
                  </a:cubicBezTo>
                  <a:cubicBezTo>
                    <a:pt x="1407" y="1622"/>
                    <a:pt x="1531" y="1537"/>
                    <a:pt x="1603" y="1465"/>
                  </a:cubicBezTo>
                  <a:lnTo>
                    <a:pt x="2249" y="508"/>
                  </a:lnTo>
                  <a:cubicBezTo>
                    <a:pt x="2353" y="275"/>
                    <a:pt x="2249" y="172"/>
                    <a:pt x="2146" y="69"/>
                  </a:cubicBezTo>
                  <a:cubicBezTo>
                    <a:pt x="2103" y="26"/>
                    <a:pt x="2038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988;p41"/>
            <p:cNvSpPr/>
            <p:nvPr/>
          </p:nvSpPr>
          <p:spPr>
            <a:xfrm>
              <a:off x="7305765" y="959439"/>
              <a:ext cx="282633" cy="247478"/>
            </a:xfrm>
            <a:custGeom>
              <a:avLst/>
              <a:gdLst/>
              <a:ahLst/>
              <a:cxnLst/>
              <a:rect l="l" t="t" r="r" b="b"/>
              <a:pathLst>
                <a:path w="8506" h="7448" extrusionOk="0">
                  <a:moveTo>
                    <a:pt x="4305" y="1"/>
                  </a:moveTo>
                  <a:cubicBezTo>
                    <a:pt x="3156" y="1"/>
                    <a:pt x="2009" y="531"/>
                    <a:pt x="1293" y="1559"/>
                  </a:cubicBezTo>
                  <a:cubicBezTo>
                    <a:pt x="0" y="3187"/>
                    <a:pt x="440" y="5540"/>
                    <a:pt x="2043" y="6729"/>
                  </a:cubicBezTo>
                  <a:cubicBezTo>
                    <a:pt x="2747" y="7212"/>
                    <a:pt x="3536" y="7448"/>
                    <a:pt x="4312" y="7448"/>
                  </a:cubicBezTo>
                  <a:cubicBezTo>
                    <a:pt x="5445" y="7448"/>
                    <a:pt x="6549" y="6946"/>
                    <a:pt x="7316" y="5979"/>
                  </a:cubicBezTo>
                  <a:cubicBezTo>
                    <a:pt x="8505" y="4247"/>
                    <a:pt x="8195" y="1895"/>
                    <a:pt x="6463" y="706"/>
                  </a:cubicBezTo>
                  <a:cubicBezTo>
                    <a:pt x="5825" y="233"/>
                    <a:pt x="5065" y="1"/>
                    <a:pt x="4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989;p41"/>
            <p:cNvSpPr/>
            <p:nvPr/>
          </p:nvSpPr>
          <p:spPr>
            <a:xfrm>
              <a:off x="7373617" y="1068761"/>
              <a:ext cx="85926" cy="201525"/>
            </a:xfrm>
            <a:custGeom>
              <a:avLst/>
              <a:gdLst/>
              <a:ahLst/>
              <a:cxnLst/>
              <a:rect l="l" t="t" r="r" b="b"/>
              <a:pathLst>
                <a:path w="2586" h="6065" extrusionOk="0">
                  <a:moveTo>
                    <a:pt x="2379" y="1"/>
                  </a:moveTo>
                  <a:cubicBezTo>
                    <a:pt x="2172" y="1"/>
                    <a:pt x="2043" y="1"/>
                    <a:pt x="1939" y="208"/>
                  </a:cubicBezTo>
                  <a:lnTo>
                    <a:pt x="1" y="5714"/>
                  </a:lnTo>
                  <a:cubicBezTo>
                    <a:pt x="1" y="5817"/>
                    <a:pt x="1" y="6024"/>
                    <a:pt x="233" y="6024"/>
                  </a:cubicBezTo>
                  <a:cubicBezTo>
                    <a:pt x="261" y="6052"/>
                    <a:pt x="296" y="6064"/>
                    <a:pt x="333" y="6064"/>
                  </a:cubicBezTo>
                  <a:cubicBezTo>
                    <a:pt x="433" y="6064"/>
                    <a:pt x="543" y="5968"/>
                    <a:pt x="543" y="5817"/>
                  </a:cubicBezTo>
                  <a:lnTo>
                    <a:pt x="2586" y="440"/>
                  </a:lnTo>
                  <a:cubicBezTo>
                    <a:pt x="2586" y="208"/>
                    <a:pt x="2482" y="104"/>
                    <a:pt x="2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990;p41"/>
            <p:cNvSpPr/>
            <p:nvPr/>
          </p:nvSpPr>
          <p:spPr>
            <a:xfrm>
              <a:off x="7402825" y="1086804"/>
              <a:ext cx="74762" cy="53297"/>
            </a:xfrm>
            <a:custGeom>
              <a:avLst/>
              <a:gdLst/>
              <a:ahLst/>
              <a:cxnLst/>
              <a:rect l="l" t="t" r="r" b="b"/>
              <a:pathLst>
                <a:path w="2250" h="1604" extrusionOk="0">
                  <a:moveTo>
                    <a:pt x="207" y="1"/>
                  </a:moveTo>
                  <a:cubicBezTo>
                    <a:pt x="104" y="104"/>
                    <a:pt x="0" y="311"/>
                    <a:pt x="104" y="414"/>
                  </a:cubicBezTo>
                  <a:lnTo>
                    <a:pt x="517" y="1397"/>
                  </a:lnTo>
                  <a:cubicBezTo>
                    <a:pt x="647" y="1603"/>
                    <a:pt x="854" y="1603"/>
                    <a:pt x="957" y="1603"/>
                  </a:cubicBezTo>
                  <a:lnTo>
                    <a:pt x="2043" y="1060"/>
                  </a:lnTo>
                  <a:cubicBezTo>
                    <a:pt x="2249" y="1060"/>
                    <a:pt x="2249" y="854"/>
                    <a:pt x="2249" y="750"/>
                  </a:cubicBezTo>
                  <a:cubicBezTo>
                    <a:pt x="2146" y="543"/>
                    <a:pt x="1939" y="543"/>
                    <a:pt x="1810" y="543"/>
                  </a:cubicBezTo>
                  <a:lnTo>
                    <a:pt x="957" y="957"/>
                  </a:lnTo>
                  <a:lnTo>
                    <a:pt x="647" y="207"/>
                  </a:lnTo>
                  <a:cubicBezTo>
                    <a:pt x="517" y="1"/>
                    <a:pt x="311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991;p41"/>
            <p:cNvSpPr/>
            <p:nvPr/>
          </p:nvSpPr>
          <p:spPr>
            <a:xfrm>
              <a:off x="5830923" y="1008451"/>
              <a:ext cx="176106" cy="250834"/>
            </a:xfrm>
            <a:custGeom>
              <a:avLst/>
              <a:gdLst/>
              <a:ahLst/>
              <a:cxnLst/>
              <a:rect l="l" t="t" r="r" b="b"/>
              <a:pathLst>
                <a:path w="5300" h="7549" extrusionOk="0">
                  <a:moveTo>
                    <a:pt x="1156" y="0"/>
                  </a:moveTo>
                  <a:cubicBezTo>
                    <a:pt x="771" y="0"/>
                    <a:pt x="381" y="60"/>
                    <a:pt x="0" y="187"/>
                  </a:cubicBezTo>
                  <a:lnTo>
                    <a:pt x="0" y="7296"/>
                  </a:lnTo>
                  <a:cubicBezTo>
                    <a:pt x="388" y="7464"/>
                    <a:pt x="795" y="7548"/>
                    <a:pt x="1212" y="7548"/>
                  </a:cubicBezTo>
                  <a:cubicBezTo>
                    <a:pt x="1629" y="7548"/>
                    <a:pt x="2055" y="7464"/>
                    <a:pt x="2482" y="7296"/>
                  </a:cubicBezTo>
                  <a:cubicBezTo>
                    <a:pt x="2818" y="7193"/>
                    <a:pt x="3128" y="6986"/>
                    <a:pt x="3361" y="6882"/>
                  </a:cubicBezTo>
                  <a:cubicBezTo>
                    <a:pt x="4653" y="5900"/>
                    <a:pt x="5300" y="4194"/>
                    <a:pt x="4757" y="2565"/>
                  </a:cubicBezTo>
                  <a:cubicBezTo>
                    <a:pt x="4237" y="1007"/>
                    <a:pt x="2733" y="0"/>
                    <a:pt x="1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992;p41"/>
            <p:cNvSpPr/>
            <p:nvPr/>
          </p:nvSpPr>
          <p:spPr>
            <a:xfrm>
              <a:off x="5856675" y="1119833"/>
              <a:ext cx="135768" cy="177235"/>
            </a:xfrm>
            <a:custGeom>
              <a:avLst/>
              <a:gdLst/>
              <a:ahLst/>
              <a:cxnLst/>
              <a:rect l="l" t="t" r="r" b="b"/>
              <a:pathLst>
                <a:path w="4086" h="5334" extrusionOk="0">
                  <a:moveTo>
                    <a:pt x="361" y="0"/>
                  </a:moveTo>
                  <a:cubicBezTo>
                    <a:pt x="307" y="0"/>
                    <a:pt x="249" y="25"/>
                    <a:pt x="208" y="66"/>
                  </a:cubicBezTo>
                  <a:cubicBezTo>
                    <a:pt x="1" y="196"/>
                    <a:pt x="1" y="403"/>
                    <a:pt x="104" y="506"/>
                  </a:cubicBezTo>
                  <a:lnTo>
                    <a:pt x="3439" y="5237"/>
                  </a:lnTo>
                  <a:cubicBezTo>
                    <a:pt x="3491" y="5301"/>
                    <a:pt x="3568" y="5333"/>
                    <a:pt x="3649" y="5333"/>
                  </a:cubicBezTo>
                  <a:cubicBezTo>
                    <a:pt x="3730" y="5333"/>
                    <a:pt x="3814" y="5301"/>
                    <a:pt x="3878" y="5237"/>
                  </a:cubicBezTo>
                  <a:cubicBezTo>
                    <a:pt x="3982" y="5133"/>
                    <a:pt x="4085" y="5030"/>
                    <a:pt x="3982" y="4823"/>
                  </a:cubicBezTo>
                  <a:lnTo>
                    <a:pt x="518" y="196"/>
                  </a:lnTo>
                  <a:cubicBezTo>
                    <a:pt x="518" y="56"/>
                    <a:pt x="443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993;p41"/>
            <p:cNvSpPr/>
            <p:nvPr/>
          </p:nvSpPr>
          <p:spPr>
            <a:xfrm>
              <a:off x="5852389" y="1126312"/>
              <a:ext cx="64461" cy="58082"/>
            </a:xfrm>
            <a:custGeom>
              <a:avLst/>
              <a:gdLst/>
              <a:ahLst/>
              <a:cxnLst/>
              <a:rect l="l" t="t" r="r" b="b"/>
              <a:pathLst>
                <a:path w="1940" h="1748" extrusionOk="0">
                  <a:moveTo>
                    <a:pt x="1733" y="1"/>
                  </a:moveTo>
                  <a:cubicBezTo>
                    <a:pt x="1526" y="1"/>
                    <a:pt x="1422" y="104"/>
                    <a:pt x="1422" y="208"/>
                  </a:cubicBezTo>
                  <a:lnTo>
                    <a:pt x="1190" y="1164"/>
                  </a:lnTo>
                  <a:lnTo>
                    <a:pt x="337" y="957"/>
                  </a:lnTo>
                  <a:cubicBezTo>
                    <a:pt x="233" y="957"/>
                    <a:pt x="1" y="1061"/>
                    <a:pt x="1" y="1293"/>
                  </a:cubicBezTo>
                  <a:cubicBezTo>
                    <a:pt x="1" y="1397"/>
                    <a:pt x="130" y="1603"/>
                    <a:pt x="233" y="1603"/>
                  </a:cubicBezTo>
                  <a:lnTo>
                    <a:pt x="1422" y="1707"/>
                  </a:lnTo>
                  <a:cubicBezTo>
                    <a:pt x="1450" y="1735"/>
                    <a:pt x="1485" y="1747"/>
                    <a:pt x="1522" y="1747"/>
                  </a:cubicBezTo>
                  <a:cubicBezTo>
                    <a:pt x="1622" y="1747"/>
                    <a:pt x="1733" y="1651"/>
                    <a:pt x="1733" y="1500"/>
                  </a:cubicBezTo>
                  <a:lnTo>
                    <a:pt x="1939" y="311"/>
                  </a:lnTo>
                  <a:cubicBezTo>
                    <a:pt x="1939" y="208"/>
                    <a:pt x="1836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994;p41"/>
            <p:cNvSpPr/>
            <p:nvPr/>
          </p:nvSpPr>
          <p:spPr>
            <a:xfrm>
              <a:off x="7091010" y="890955"/>
              <a:ext cx="214783" cy="123739"/>
            </a:xfrm>
            <a:custGeom>
              <a:avLst/>
              <a:gdLst/>
              <a:ahLst/>
              <a:cxnLst/>
              <a:rect l="l" t="t" r="r" b="b"/>
              <a:pathLst>
                <a:path w="6464" h="3724" extrusionOk="0">
                  <a:moveTo>
                    <a:pt x="6024" y="1"/>
                  </a:moveTo>
                  <a:cubicBezTo>
                    <a:pt x="5927" y="1"/>
                    <a:pt x="5817" y="27"/>
                    <a:pt x="5714" y="78"/>
                  </a:cubicBezTo>
                  <a:cubicBezTo>
                    <a:pt x="5067" y="931"/>
                    <a:pt x="4318" y="1784"/>
                    <a:pt x="3335" y="2327"/>
                  </a:cubicBezTo>
                  <a:cubicBezTo>
                    <a:pt x="2793" y="2663"/>
                    <a:pt x="2043" y="2974"/>
                    <a:pt x="1293" y="2974"/>
                  </a:cubicBezTo>
                  <a:cubicBezTo>
                    <a:pt x="1087" y="2974"/>
                    <a:pt x="750" y="2870"/>
                    <a:pt x="544" y="2870"/>
                  </a:cubicBezTo>
                  <a:cubicBezTo>
                    <a:pt x="488" y="2842"/>
                    <a:pt x="431" y="2830"/>
                    <a:pt x="375" y="2830"/>
                  </a:cubicBezTo>
                  <a:cubicBezTo>
                    <a:pt x="221" y="2830"/>
                    <a:pt x="76" y="2926"/>
                    <a:pt x="1" y="3077"/>
                  </a:cubicBezTo>
                  <a:cubicBezTo>
                    <a:pt x="1" y="3310"/>
                    <a:pt x="104" y="3516"/>
                    <a:pt x="208" y="3516"/>
                  </a:cubicBezTo>
                  <a:cubicBezTo>
                    <a:pt x="647" y="3620"/>
                    <a:pt x="983" y="3723"/>
                    <a:pt x="1293" y="3723"/>
                  </a:cubicBezTo>
                  <a:cubicBezTo>
                    <a:pt x="2146" y="3723"/>
                    <a:pt x="3025" y="3413"/>
                    <a:pt x="3775" y="2974"/>
                  </a:cubicBezTo>
                  <a:cubicBezTo>
                    <a:pt x="4861" y="2327"/>
                    <a:pt x="5610" y="1371"/>
                    <a:pt x="6360" y="621"/>
                  </a:cubicBezTo>
                  <a:cubicBezTo>
                    <a:pt x="6463" y="388"/>
                    <a:pt x="6463" y="182"/>
                    <a:pt x="6257" y="78"/>
                  </a:cubicBezTo>
                  <a:cubicBezTo>
                    <a:pt x="6205" y="27"/>
                    <a:pt x="6121" y="1"/>
                    <a:pt x="6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995;p41"/>
            <p:cNvSpPr/>
            <p:nvPr/>
          </p:nvSpPr>
          <p:spPr>
            <a:xfrm>
              <a:off x="7252500" y="832540"/>
              <a:ext cx="103105" cy="96825"/>
            </a:xfrm>
            <a:custGeom>
              <a:avLst/>
              <a:gdLst/>
              <a:ahLst/>
              <a:cxnLst/>
              <a:rect l="l" t="t" r="r" b="b"/>
              <a:pathLst>
                <a:path w="3103" h="2914" extrusionOk="0">
                  <a:moveTo>
                    <a:pt x="2353" y="1"/>
                  </a:moveTo>
                  <a:cubicBezTo>
                    <a:pt x="2146" y="1"/>
                    <a:pt x="2146" y="311"/>
                    <a:pt x="1939" y="647"/>
                  </a:cubicBezTo>
                  <a:cubicBezTo>
                    <a:pt x="1707" y="1087"/>
                    <a:pt x="1707" y="1190"/>
                    <a:pt x="1707" y="1190"/>
                  </a:cubicBezTo>
                  <a:cubicBezTo>
                    <a:pt x="1707" y="1190"/>
                    <a:pt x="1603" y="957"/>
                    <a:pt x="1500" y="854"/>
                  </a:cubicBezTo>
                  <a:cubicBezTo>
                    <a:pt x="1427" y="708"/>
                    <a:pt x="966" y="562"/>
                    <a:pt x="666" y="562"/>
                  </a:cubicBezTo>
                  <a:cubicBezTo>
                    <a:pt x="541" y="562"/>
                    <a:pt x="445" y="587"/>
                    <a:pt x="414" y="647"/>
                  </a:cubicBezTo>
                  <a:cubicBezTo>
                    <a:pt x="311" y="854"/>
                    <a:pt x="1164" y="854"/>
                    <a:pt x="1164" y="1293"/>
                  </a:cubicBezTo>
                  <a:cubicBezTo>
                    <a:pt x="1277" y="1565"/>
                    <a:pt x="955" y="1855"/>
                    <a:pt x="735" y="1855"/>
                  </a:cubicBezTo>
                  <a:cubicBezTo>
                    <a:pt x="703" y="1855"/>
                    <a:pt x="673" y="1849"/>
                    <a:pt x="647" y="1836"/>
                  </a:cubicBezTo>
                  <a:cubicBezTo>
                    <a:pt x="424" y="1836"/>
                    <a:pt x="510" y="744"/>
                    <a:pt x="244" y="744"/>
                  </a:cubicBezTo>
                  <a:cubicBezTo>
                    <a:pt x="233" y="744"/>
                    <a:pt x="220" y="746"/>
                    <a:pt x="207" y="751"/>
                  </a:cubicBezTo>
                  <a:cubicBezTo>
                    <a:pt x="1" y="854"/>
                    <a:pt x="104" y="1500"/>
                    <a:pt x="104" y="1940"/>
                  </a:cubicBezTo>
                  <a:cubicBezTo>
                    <a:pt x="104" y="2483"/>
                    <a:pt x="414" y="2896"/>
                    <a:pt x="414" y="2896"/>
                  </a:cubicBezTo>
                  <a:cubicBezTo>
                    <a:pt x="414" y="2896"/>
                    <a:pt x="535" y="2914"/>
                    <a:pt x="719" y="2914"/>
                  </a:cubicBezTo>
                  <a:cubicBezTo>
                    <a:pt x="1033" y="2914"/>
                    <a:pt x="1533" y="2863"/>
                    <a:pt x="1939" y="2586"/>
                  </a:cubicBezTo>
                  <a:cubicBezTo>
                    <a:pt x="2456" y="2146"/>
                    <a:pt x="3103" y="957"/>
                    <a:pt x="2999" y="854"/>
                  </a:cubicBezTo>
                  <a:cubicBezTo>
                    <a:pt x="2960" y="834"/>
                    <a:pt x="2925" y="826"/>
                    <a:pt x="2892" y="826"/>
                  </a:cubicBezTo>
                  <a:cubicBezTo>
                    <a:pt x="2749" y="826"/>
                    <a:pt x="2645" y="982"/>
                    <a:pt x="2456" y="1087"/>
                  </a:cubicBezTo>
                  <a:cubicBezTo>
                    <a:pt x="2353" y="1293"/>
                    <a:pt x="2146" y="1500"/>
                    <a:pt x="2146" y="1500"/>
                  </a:cubicBezTo>
                  <a:cubicBezTo>
                    <a:pt x="2146" y="1500"/>
                    <a:pt x="2250" y="1087"/>
                    <a:pt x="2353" y="751"/>
                  </a:cubicBezTo>
                  <a:cubicBezTo>
                    <a:pt x="2456" y="440"/>
                    <a:pt x="2456" y="104"/>
                    <a:pt x="2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996;p41"/>
            <p:cNvSpPr/>
            <p:nvPr/>
          </p:nvSpPr>
          <p:spPr>
            <a:xfrm>
              <a:off x="7269679" y="890091"/>
              <a:ext cx="39541" cy="10367"/>
            </a:xfrm>
            <a:custGeom>
              <a:avLst/>
              <a:gdLst/>
              <a:ahLst/>
              <a:cxnLst/>
              <a:rect l="l" t="t" r="r" b="b"/>
              <a:pathLst>
                <a:path w="1190" h="312" extrusionOk="0">
                  <a:moveTo>
                    <a:pt x="440" y="1"/>
                  </a:moveTo>
                  <a:cubicBezTo>
                    <a:pt x="337" y="1"/>
                    <a:pt x="233" y="1"/>
                    <a:pt x="130" y="104"/>
                  </a:cubicBezTo>
                  <a:cubicBezTo>
                    <a:pt x="1" y="104"/>
                    <a:pt x="1" y="104"/>
                    <a:pt x="1" y="208"/>
                  </a:cubicBezTo>
                  <a:cubicBezTo>
                    <a:pt x="1" y="208"/>
                    <a:pt x="58" y="254"/>
                    <a:pt x="96" y="254"/>
                  </a:cubicBezTo>
                  <a:cubicBezTo>
                    <a:pt x="116" y="254"/>
                    <a:pt x="130" y="242"/>
                    <a:pt x="130" y="208"/>
                  </a:cubicBezTo>
                  <a:lnTo>
                    <a:pt x="440" y="208"/>
                  </a:lnTo>
                  <a:cubicBezTo>
                    <a:pt x="647" y="208"/>
                    <a:pt x="880" y="208"/>
                    <a:pt x="1086" y="311"/>
                  </a:cubicBezTo>
                  <a:lnTo>
                    <a:pt x="1190" y="311"/>
                  </a:lnTo>
                  <a:cubicBezTo>
                    <a:pt x="1190" y="208"/>
                    <a:pt x="1190" y="208"/>
                    <a:pt x="1086" y="208"/>
                  </a:cubicBezTo>
                  <a:cubicBezTo>
                    <a:pt x="983" y="104"/>
                    <a:pt x="776" y="1"/>
                    <a:pt x="440" y="1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997;p41"/>
            <p:cNvSpPr/>
            <p:nvPr/>
          </p:nvSpPr>
          <p:spPr>
            <a:xfrm>
              <a:off x="6894331" y="1158112"/>
              <a:ext cx="160655" cy="148261"/>
            </a:xfrm>
            <a:custGeom>
              <a:avLst/>
              <a:gdLst/>
              <a:ahLst/>
              <a:cxnLst/>
              <a:rect l="l" t="t" r="r" b="b"/>
              <a:pathLst>
                <a:path w="4835" h="4462" extrusionOk="0">
                  <a:moveTo>
                    <a:pt x="2249" y="0"/>
                  </a:moveTo>
                  <a:cubicBezTo>
                    <a:pt x="1499" y="0"/>
                    <a:pt x="853" y="207"/>
                    <a:pt x="310" y="440"/>
                  </a:cubicBezTo>
                  <a:cubicBezTo>
                    <a:pt x="103" y="543"/>
                    <a:pt x="0" y="750"/>
                    <a:pt x="103" y="983"/>
                  </a:cubicBezTo>
                  <a:cubicBezTo>
                    <a:pt x="207" y="1189"/>
                    <a:pt x="440" y="1189"/>
                    <a:pt x="646" y="1189"/>
                  </a:cubicBezTo>
                  <a:cubicBezTo>
                    <a:pt x="1189" y="853"/>
                    <a:pt x="1732" y="750"/>
                    <a:pt x="2249" y="750"/>
                  </a:cubicBezTo>
                  <a:lnTo>
                    <a:pt x="2378" y="750"/>
                  </a:lnTo>
                  <a:cubicBezTo>
                    <a:pt x="3025" y="750"/>
                    <a:pt x="3542" y="1086"/>
                    <a:pt x="3878" y="1500"/>
                  </a:cubicBezTo>
                  <a:cubicBezTo>
                    <a:pt x="4084" y="1836"/>
                    <a:pt x="4188" y="2146"/>
                    <a:pt x="4188" y="2585"/>
                  </a:cubicBezTo>
                  <a:lnTo>
                    <a:pt x="4188" y="2689"/>
                  </a:lnTo>
                  <a:cubicBezTo>
                    <a:pt x="4084" y="3128"/>
                    <a:pt x="3981" y="3568"/>
                    <a:pt x="3878" y="3981"/>
                  </a:cubicBezTo>
                  <a:cubicBezTo>
                    <a:pt x="3774" y="4214"/>
                    <a:pt x="3878" y="4421"/>
                    <a:pt x="4084" y="4421"/>
                  </a:cubicBezTo>
                  <a:cubicBezTo>
                    <a:pt x="4112" y="4448"/>
                    <a:pt x="4149" y="4461"/>
                    <a:pt x="4190" y="4461"/>
                  </a:cubicBezTo>
                  <a:cubicBezTo>
                    <a:pt x="4303" y="4461"/>
                    <a:pt x="4448" y="4365"/>
                    <a:pt x="4524" y="4214"/>
                  </a:cubicBezTo>
                  <a:cubicBezTo>
                    <a:pt x="4731" y="3774"/>
                    <a:pt x="4834" y="3231"/>
                    <a:pt x="4834" y="2689"/>
                  </a:cubicBezTo>
                  <a:lnTo>
                    <a:pt x="4834" y="2585"/>
                  </a:lnTo>
                  <a:cubicBezTo>
                    <a:pt x="4834" y="2042"/>
                    <a:pt x="4731" y="1500"/>
                    <a:pt x="4524" y="1086"/>
                  </a:cubicBezTo>
                  <a:cubicBezTo>
                    <a:pt x="3981" y="440"/>
                    <a:pt x="3231" y="0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998;p41"/>
            <p:cNvSpPr/>
            <p:nvPr/>
          </p:nvSpPr>
          <p:spPr>
            <a:xfrm>
              <a:off x="7030036" y="1265473"/>
              <a:ext cx="110847" cy="36118"/>
            </a:xfrm>
            <a:custGeom>
              <a:avLst/>
              <a:gdLst/>
              <a:ahLst/>
              <a:cxnLst/>
              <a:rect l="l" t="t" r="r" b="b"/>
              <a:pathLst>
                <a:path w="3336" h="1087" extrusionOk="0">
                  <a:moveTo>
                    <a:pt x="1629" y="0"/>
                  </a:moveTo>
                  <a:cubicBezTo>
                    <a:pt x="983" y="0"/>
                    <a:pt x="336" y="440"/>
                    <a:pt x="0" y="983"/>
                  </a:cubicBezTo>
                  <a:lnTo>
                    <a:pt x="3335" y="1086"/>
                  </a:lnTo>
                  <a:cubicBezTo>
                    <a:pt x="3025" y="440"/>
                    <a:pt x="2379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999;p41"/>
            <p:cNvSpPr/>
            <p:nvPr/>
          </p:nvSpPr>
          <p:spPr>
            <a:xfrm>
              <a:off x="6382381" y="477793"/>
              <a:ext cx="819457" cy="820321"/>
            </a:xfrm>
            <a:custGeom>
              <a:avLst/>
              <a:gdLst/>
              <a:ahLst/>
              <a:cxnLst/>
              <a:rect l="l" t="t" r="r" b="b"/>
              <a:pathLst>
                <a:path w="24662" h="24688" extrusionOk="0">
                  <a:moveTo>
                    <a:pt x="12279" y="1"/>
                  </a:moveTo>
                  <a:cubicBezTo>
                    <a:pt x="9151" y="1"/>
                    <a:pt x="6359" y="1190"/>
                    <a:pt x="4085" y="3129"/>
                  </a:cubicBezTo>
                  <a:cubicBezTo>
                    <a:pt x="2585" y="4525"/>
                    <a:pt x="1500" y="6153"/>
                    <a:pt x="750" y="8092"/>
                  </a:cubicBezTo>
                  <a:cubicBezTo>
                    <a:pt x="543" y="8635"/>
                    <a:pt x="440" y="9048"/>
                    <a:pt x="336" y="9591"/>
                  </a:cubicBezTo>
                  <a:cubicBezTo>
                    <a:pt x="207" y="9927"/>
                    <a:pt x="207" y="10134"/>
                    <a:pt x="104" y="10470"/>
                  </a:cubicBezTo>
                  <a:cubicBezTo>
                    <a:pt x="0" y="11116"/>
                    <a:pt x="0" y="11763"/>
                    <a:pt x="0" y="12409"/>
                  </a:cubicBezTo>
                  <a:cubicBezTo>
                    <a:pt x="0" y="18871"/>
                    <a:pt x="5067" y="24248"/>
                    <a:pt x="11426" y="24688"/>
                  </a:cubicBezTo>
                  <a:lnTo>
                    <a:pt x="12615" y="24688"/>
                  </a:lnTo>
                  <a:cubicBezTo>
                    <a:pt x="13132" y="24688"/>
                    <a:pt x="13572" y="24688"/>
                    <a:pt x="14011" y="24559"/>
                  </a:cubicBezTo>
                  <a:cubicBezTo>
                    <a:pt x="15847" y="24352"/>
                    <a:pt x="17553" y="23705"/>
                    <a:pt x="19078" y="22749"/>
                  </a:cubicBezTo>
                  <a:cubicBezTo>
                    <a:pt x="19595" y="22310"/>
                    <a:pt x="20034" y="21974"/>
                    <a:pt x="20577" y="21560"/>
                  </a:cubicBezTo>
                  <a:cubicBezTo>
                    <a:pt x="20681" y="21457"/>
                    <a:pt x="20681" y="21327"/>
                    <a:pt x="20784" y="21327"/>
                  </a:cubicBezTo>
                  <a:cubicBezTo>
                    <a:pt x="22180" y="20035"/>
                    <a:pt x="23266" y="18432"/>
                    <a:pt x="23912" y="16597"/>
                  </a:cubicBezTo>
                  <a:cubicBezTo>
                    <a:pt x="24015" y="16157"/>
                    <a:pt x="24119" y="15744"/>
                    <a:pt x="24248" y="15408"/>
                  </a:cubicBezTo>
                  <a:cubicBezTo>
                    <a:pt x="24455" y="14451"/>
                    <a:pt x="24661" y="13365"/>
                    <a:pt x="24661" y="12409"/>
                  </a:cubicBezTo>
                  <a:cubicBezTo>
                    <a:pt x="24661" y="11116"/>
                    <a:pt x="24455" y="9927"/>
                    <a:pt x="24015" y="8738"/>
                  </a:cubicBezTo>
                  <a:cubicBezTo>
                    <a:pt x="23705" y="7549"/>
                    <a:pt x="23162" y="6463"/>
                    <a:pt x="22516" y="5507"/>
                  </a:cubicBezTo>
                  <a:cubicBezTo>
                    <a:pt x="22309" y="5171"/>
                    <a:pt x="22076" y="4757"/>
                    <a:pt x="21766" y="4421"/>
                  </a:cubicBezTo>
                  <a:cubicBezTo>
                    <a:pt x="20241" y="2715"/>
                    <a:pt x="18432" y="1422"/>
                    <a:pt x="16260" y="647"/>
                  </a:cubicBezTo>
                  <a:cubicBezTo>
                    <a:pt x="15717" y="544"/>
                    <a:pt x="15304" y="440"/>
                    <a:pt x="14864" y="337"/>
                  </a:cubicBezTo>
                  <a:lnTo>
                    <a:pt x="14657" y="337"/>
                  </a:lnTo>
                  <a:cubicBezTo>
                    <a:pt x="14554" y="233"/>
                    <a:pt x="14425" y="233"/>
                    <a:pt x="14218" y="233"/>
                  </a:cubicBezTo>
                  <a:cubicBezTo>
                    <a:pt x="13572" y="130"/>
                    <a:pt x="12925" y="1"/>
                    <a:pt x="12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000;p41"/>
            <p:cNvSpPr/>
            <p:nvPr/>
          </p:nvSpPr>
          <p:spPr>
            <a:xfrm>
              <a:off x="6486320" y="477793"/>
              <a:ext cx="444086" cy="422654"/>
            </a:xfrm>
            <a:custGeom>
              <a:avLst/>
              <a:gdLst/>
              <a:ahLst/>
              <a:cxnLst/>
              <a:rect l="l" t="t" r="r" b="b"/>
              <a:pathLst>
                <a:path w="13365" h="12720" extrusionOk="0">
                  <a:moveTo>
                    <a:pt x="9151" y="1"/>
                  </a:moveTo>
                  <a:cubicBezTo>
                    <a:pt x="6023" y="1"/>
                    <a:pt x="3231" y="1190"/>
                    <a:pt x="957" y="3129"/>
                  </a:cubicBezTo>
                  <a:cubicBezTo>
                    <a:pt x="750" y="3878"/>
                    <a:pt x="646" y="4654"/>
                    <a:pt x="440" y="5403"/>
                  </a:cubicBezTo>
                  <a:cubicBezTo>
                    <a:pt x="310" y="5817"/>
                    <a:pt x="104" y="6153"/>
                    <a:pt x="0" y="6593"/>
                  </a:cubicBezTo>
                  <a:cubicBezTo>
                    <a:pt x="0" y="7006"/>
                    <a:pt x="104" y="7549"/>
                    <a:pt x="543" y="7756"/>
                  </a:cubicBezTo>
                  <a:cubicBezTo>
                    <a:pt x="646" y="7756"/>
                    <a:pt x="750" y="7885"/>
                    <a:pt x="853" y="7885"/>
                  </a:cubicBezTo>
                  <a:cubicBezTo>
                    <a:pt x="1086" y="8092"/>
                    <a:pt x="853" y="8531"/>
                    <a:pt x="957" y="8738"/>
                  </a:cubicBezTo>
                  <a:cubicBezTo>
                    <a:pt x="1028" y="8909"/>
                    <a:pt x="1185" y="8986"/>
                    <a:pt x="1368" y="8986"/>
                  </a:cubicBezTo>
                  <a:cubicBezTo>
                    <a:pt x="1518" y="8986"/>
                    <a:pt x="1684" y="8934"/>
                    <a:pt x="1836" y="8842"/>
                  </a:cubicBezTo>
                  <a:cubicBezTo>
                    <a:pt x="2042" y="8738"/>
                    <a:pt x="2249" y="8402"/>
                    <a:pt x="2585" y="8195"/>
                  </a:cubicBezTo>
                  <a:cubicBezTo>
                    <a:pt x="2585" y="8195"/>
                    <a:pt x="2689" y="8092"/>
                    <a:pt x="2792" y="8092"/>
                  </a:cubicBezTo>
                  <a:cubicBezTo>
                    <a:pt x="3025" y="8092"/>
                    <a:pt x="3128" y="8299"/>
                    <a:pt x="3231" y="8402"/>
                  </a:cubicBezTo>
                  <a:cubicBezTo>
                    <a:pt x="3438" y="8945"/>
                    <a:pt x="3128" y="9695"/>
                    <a:pt x="3438" y="10134"/>
                  </a:cubicBezTo>
                  <a:cubicBezTo>
                    <a:pt x="3774" y="10574"/>
                    <a:pt x="4421" y="10574"/>
                    <a:pt x="4627" y="10987"/>
                  </a:cubicBezTo>
                  <a:cubicBezTo>
                    <a:pt x="4731" y="11116"/>
                    <a:pt x="4731" y="11323"/>
                    <a:pt x="4731" y="11427"/>
                  </a:cubicBezTo>
                  <a:cubicBezTo>
                    <a:pt x="4834" y="11763"/>
                    <a:pt x="4963" y="11969"/>
                    <a:pt x="5067" y="12176"/>
                  </a:cubicBezTo>
                  <a:cubicBezTo>
                    <a:pt x="5170" y="12280"/>
                    <a:pt x="5274" y="12409"/>
                    <a:pt x="5274" y="12512"/>
                  </a:cubicBezTo>
                  <a:cubicBezTo>
                    <a:pt x="5480" y="12616"/>
                    <a:pt x="5610" y="12616"/>
                    <a:pt x="5713" y="12719"/>
                  </a:cubicBezTo>
                  <a:cubicBezTo>
                    <a:pt x="6023" y="12719"/>
                    <a:pt x="6359" y="12616"/>
                    <a:pt x="6359" y="12280"/>
                  </a:cubicBezTo>
                  <a:cubicBezTo>
                    <a:pt x="6359" y="12176"/>
                    <a:pt x="6256" y="12176"/>
                    <a:pt x="6256" y="12073"/>
                  </a:cubicBezTo>
                  <a:cubicBezTo>
                    <a:pt x="6023" y="11763"/>
                    <a:pt x="6023" y="11323"/>
                    <a:pt x="6256" y="10987"/>
                  </a:cubicBezTo>
                  <a:cubicBezTo>
                    <a:pt x="6359" y="10780"/>
                    <a:pt x="6566" y="10677"/>
                    <a:pt x="6566" y="10470"/>
                  </a:cubicBezTo>
                  <a:cubicBezTo>
                    <a:pt x="6463" y="10031"/>
                    <a:pt x="5920" y="9927"/>
                    <a:pt x="5713" y="9591"/>
                  </a:cubicBezTo>
                  <a:cubicBezTo>
                    <a:pt x="5610" y="9178"/>
                    <a:pt x="6127" y="8635"/>
                    <a:pt x="5920" y="8299"/>
                  </a:cubicBezTo>
                  <a:cubicBezTo>
                    <a:pt x="5816" y="8195"/>
                    <a:pt x="5713" y="8195"/>
                    <a:pt x="5610" y="8092"/>
                  </a:cubicBezTo>
                  <a:cubicBezTo>
                    <a:pt x="5610" y="7988"/>
                    <a:pt x="5610" y="7756"/>
                    <a:pt x="5713" y="7652"/>
                  </a:cubicBezTo>
                  <a:cubicBezTo>
                    <a:pt x="5816" y="7549"/>
                    <a:pt x="6023" y="7549"/>
                    <a:pt x="6127" y="7549"/>
                  </a:cubicBezTo>
                  <a:cubicBezTo>
                    <a:pt x="6255" y="7519"/>
                    <a:pt x="6375" y="7506"/>
                    <a:pt x="6488" y="7506"/>
                  </a:cubicBezTo>
                  <a:cubicBezTo>
                    <a:pt x="6761" y="7506"/>
                    <a:pt x="6993" y="7579"/>
                    <a:pt x="7212" y="7652"/>
                  </a:cubicBezTo>
                  <a:cubicBezTo>
                    <a:pt x="7419" y="7756"/>
                    <a:pt x="7652" y="7885"/>
                    <a:pt x="7859" y="7988"/>
                  </a:cubicBezTo>
                  <a:cubicBezTo>
                    <a:pt x="7944" y="8031"/>
                    <a:pt x="8052" y="8056"/>
                    <a:pt x="8164" y="8056"/>
                  </a:cubicBezTo>
                  <a:cubicBezTo>
                    <a:pt x="8322" y="8056"/>
                    <a:pt x="8487" y="8006"/>
                    <a:pt x="8608" y="7885"/>
                  </a:cubicBezTo>
                  <a:cubicBezTo>
                    <a:pt x="8944" y="7652"/>
                    <a:pt x="8712" y="7006"/>
                    <a:pt x="8944" y="6593"/>
                  </a:cubicBezTo>
                  <a:cubicBezTo>
                    <a:pt x="9048" y="6463"/>
                    <a:pt x="9255" y="6360"/>
                    <a:pt x="9358" y="6257"/>
                  </a:cubicBezTo>
                  <a:cubicBezTo>
                    <a:pt x="9901" y="6050"/>
                    <a:pt x="10444" y="5946"/>
                    <a:pt x="10987" y="5714"/>
                  </a:cubicBezTo>
                  <a:cubicBezTo>
                    <a:pt x="11529" y="5403"/>
                    <a:pt x="11943" y="4964"/>
                    <a:pt x="11840" y="4421"/>
                  </a:cubicBezTo>
                  <a:cubicBezTo>
                    <a:pt x="11840" y="4008"/>
                    <a:pt x="11529" y="3568"/>
                    <a:pt x="11840" y="3361"/>
                  </a:cubicBezTo>
                  <a:cubicBezTo>
                    <a:pt x="11840" y="3232"/>
                    <a:pt x="11943" y="3129"/>
                    <a:pt x="12072" y="3129"/>
                  </a:cubicBezTo>
                  <a:cubicBezTo>
                    <a:pt x="12589" y="2818"/>
                    <a:pt x="13132" y="2276"/>
                    <a:pt x="13236" y="1733"/>
                  </a:cubicBezTo>
                  <a:cubicBezTo>
                    <a:pt x="13365" y="1293"/>
                    <a:pt x="13236" y="983"/>
                    <a:pt x="13132" y="647"/>
                  </a:cubicBezTo>
                  <a:cubicBezTo>
                    <a:pt x="12589" y="544"/>
                    <a:pt x="12176" y="440"/>
                    <a:pt x="11736" y="337"/>
                  </a:cubicBezTo>
                  <a:lnTo>
                    <a:pt x="11529" y="337"/>
                  </a:lnTo>
                  <a:cubicBezTo>
                    <a:pt x="11426" y="233"/>
                    <a:pt x="11297" y="233"/>
                    <a:pt x="11090" y="233"/>
                  </a:cubicBezTo>
                  <a:cubicBezTo>
                    <a:pt x="10444" y="130"/>
                    <a:pt x="9797" y="1"/>
                    <a:pt x="9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001;p41"/>
            <p:cNvSpPr/>
            <p:nvPr/>
          </p:nvSpPr>
          <p:spPr>
            <a:xfrm>
              <a:off x="6586802" y="869855"/>
              <a:ext cx="393447" cy="428269"/>
            </a:xfrm>
            <a:custGeom>
              <a:avLst/>
              <a:gdLst/>
              <a:ahLst/>
              <a:cxnLst/>
              <a:rect l="l" t="t" r="r" b="b"/>
              <a:pathLst>
                <a:path w="11841" h="12889" extrusionOk="0">
                  <a:moveTo>
                    <a:pt x="2859" y="1"/>
                  </a:moveTo>
                  <a:cubicBezTo>
                    <a:pt x="2785" y="1"/>
                    <a:pt x="2699" y="48"/>
                    <a:pt x="2586" y="170"/>
                  </a:cubicBezTo>
                  <a:cubicBezTo>
                    <a:pt x="2456" y="377"/>
                    <a:pt x="2353" y="481"/>
                    <a:pt x="2250" y="713"/>
                  </a:cubicBezTo>
                  <a:cubicBezTo>
                    <a:pt x="2146" y="920"/>
                    <a:pt x="2043" y="1256"/>
                    <a:pt x="1939" y="1566"/>
                  </a:cubicBezTo>
                  <a:cubicBezTo>
                    <a:pt x="1500" y="2109"/>
                    <a:pt x="1060" y="2549"/>
                    <a:pt x="750" y="3195"/>
                  </a:cubicBezTo>
                  <a:cubicBezTo>
                    <a:pt x="647" y="3609"/>
                    <a:pt x="518" y="4151"/>
                    <a:pt x="750" y="4591"/>
                  </a:cubicBezTo>
                  <a:cubicBezTo>
                    <a:pt x="854" y="4798"/>
                    <a:pt x="957" y="4901"/>
                    <a:pt x="1060" y="5134"/>
                  </a:cubicBezTo>
                  <a:cubicBezTo>
                    <a:pt x="1164" y="5444"/>
                    <a:pt x="1164" y="5780"/>
                    <a:pt x="957" y="6090"/>
                  </a:cubicBezTo>
                  <a:lnTo>
                    <a:pt x="957" y="6194"/>
                  </a:lnTo>
                  <a:cubicBezTo>
                    <a:pt x="750" y="6633"/>
                    <a:pt x="518" y="6943"/>
                    <a:pt x="311" y="7279"/>
                  </a:cubicBezTo>
                  <a:cubicBezTo>
                    <a:pt x="1" y="8365"/>
                    <a:pt x="518" y="9761"/>
                    <a:pt x="1707" y="10071"/>
                  </a:cubicBezTo>
                  <a:cubicBezTo>
                    <a:pt x="2353" y="10304"/>
                    <a:pt x="3335" y="10175"/>
                    <a:pt x="3749" y="10821"/>
                  </a:cubicBezTo>
                  <a:cubicBezTo>
                    <a:pt x="3982" y="11053"/>
                    <a:pt x="4085" y="11467"/>
                    <a:pt x="4188" y="11700"/>
                  </a:cubicBezTo>
                  <a:cubicBezTo>
                    <a:pt x="4395" y="12010"/>
                    <a:pt x="4628" y="12346"/>
                    <a:pt x="4938" y="12449"/>
                  </a:cubicBezTo>
                  <a:lnTo>
                    <a:pt x="5377" y="12449"/>
                  </a:lnTo>
                  <a:cubicBezTo>
                    <a:pt x="5584" y="12449"/>
                    <a:pt x="5817" y="12656"/>
                    <a:pt x="5920" y="12889"/>
                  </a:cubicBezTo>
                  <a:lnTo>
                    <a:pt x="6463" y="12889"/>
                  </a:lnTo>
                  <a:cubicBezTo>
                    <a:pt x="6980" y="12889"/>
                    <a:pt x="7420" y="12889"/>
                    <a:pt x="7859" y="12760"/>
                  </a:cubicBezTo>
                  <a:lnTo>
                    <a:pt x="7963" y="12656"/>
                  </a:lnTo>
                  <a:cubicBezTo>
                    <a:pt x="8273" y="12346"/>
                    <a:pt x="8712" y="12346"/>
                    <a:pt x="9152" y="12113"/>
                  </a:cubicBezTo>
                  <a:cubicBezTo>
                    <a:pt x="9695" y="12010"/>
                    <a:pt x="10108" y="11596"/>
                    <a:pt x="10212" y="11053"/>
                  </a:cubicBezTo>
                  <a:lnTo>
                    <a:pt x="10212" y="10511"/>
                  </a:lnTo>
                  <a:cubicBezTo>
                    <a:pt x="10212" y="10511"/>
                    <a:pt x="10212" y="10407"/>
                    <a:pt x="10341" y="10407"/>
                  </a:cubicBezTo>
                  <a:cubicBezTo>
                    <a:pt x="10444" y="9864"/>
                    <a:pt x="10987" y="9658"/>
                    <a:pt x="11297" y="9218"/>
                  </a:cubicBezTo>
                  <a:cubicBezTo>
                    <a:pt x="11401" y="9011"/>
                    <a:pt x="11504" y="8779"/>
                    <a:pt x="11633" y="8572"/>
                  </a:cubicBezTo>
                  <a:cubicBezTo>
                    <a:pt x="11737" y="8132"/>
                    <a:pt x="11840" y="7719"/>
                    <a:pt x="11737" y="7279"/>
                  </a:cubicBezTo>
                  <a:cubicBezTo>
                    <a:pt x="11737" y="6736"/>
                    <a:pt x="11401" y="6297"/>
                    <a:pt x="10987" y="6090"/>
                  </a:cubicBezTo>
                  <a:cubicBezTo>
                    <a:pt x="10651" y="5987"/>
                    <a:pt x="10212" y="5883"/>
                    <a:pt x="10005" y="5651"/>
                  </a:cubicBezTo>
                  <a:cubicBezTo>
                    <a:pt x="9901" y="5444"/>
                    <a:pt x="9901" y="5134"/>
                    <a:pt x="9798" y="4901"/>
                  </a:cubicBezTo>
                  <a:cubicBezTo>
                    <a:pt x="9798" y="4487"/>
                    <a:pt x="9798" y="4151"/>
                    <a:pt x="9695" y="3841"/>
                  </a:cubicBezTo>
                  <a:cubicBezTo>
                    <a:pt x="9462" y="3505"/>
                    <a:pt x="9255" y="3195"/>
                    <a:pt x="8816" y="3066"/>
                  </a:cubicBezTo>
                  <a:lnTo>
                    <a:pt x="8505" y="3066"/>
                  </a:lnTo>
                  <a:cubicBezTo>
                    <a:pt x="8350" y="3066"/>
                    <a:pt x="8253" y="3123"/>
                    <a:pt x="8174" y="3123"/>
                  </a:cubicBezTo>
                  <a:cubicBezTo>
                    <a:pt x="8135" y="3123"/>
                    <a:pt x="8100" y="3109"/>
                    <a:pt x="8066" y="3066"/>
                  </a:cubicBezTo>
                  <a:cubicBezTo>
                    <a:pt x="7213" y="2962"/>
                    <a:pt x="7109" y="1773"/>
                    <a:pt x="6463" y="1463"/>
                  </a:cubicBezTo>
                  <a:cubicBezTo>
                    <a:pt x="6351" y="1428"/>
                    <a:pt x="6242" y="1417"/>
                    <a:pt x="6134" y="1417"/>
                  </a:cubicBezTo>
                  <a:cubicBezTo>
                    <a:pt x="5917" y="1417"/>
                    <a:pt x="5705" y="1463"/>
                    <a:pt x="5481" y="1463"/>
                  </a:cubicBezTo>
                  <a:cubicBezTo>
                    <a:pt x="5171" y="1566"/>
                    <a:pt x="4938" y="1566"/>
                    <a:pt x="4731" y="1566"/>
                  </a:cubicBezTo>
                  <a:cubicBezTo>
                    <a:pt x="4085" y="1463"/>
                    <a:pt x="3646" y="920"/>
                    <a:pt x="3335" y="377"/>
                  </a:cubicBezTo>
                  <a:cubicBezTo>
                    <a:pt x="3335" y="377"/>
                    <a:pt x="3232" y="377"/>
                    <a:pt x="3232" y="274"/>
                  </a:cubicBezTo>
                  <a:cubicBezTo>
                    <a:pt x="3084" y="143"/>
                    <a:pt x="2989" y="1"/>
                    <a:pt x="2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002;p41"/>
            <p:cNvSpPr/>
            <p:nvPr/>
          </p:nvSpPr>
          <p:spPr>
            <a:xfrm>
              <a:off x="6962184" y="660749"/>
              <a:ext cx="239670" cy="329019"/>
            </a:xfrm>
            <a:custGeom>
              <a:avLst/>
              <a:gdLst/>
              <a:ahLst/>
              <a:cxnLst/>
              <a:rect l="l" t="t" r="r" b="b"/>
              <a:pathLst>
                <a:path w="7213" h="9902" extrusionOk="0">
                  <a:moveTo>
                    <a:pt x="5067" y="1"/>
                  </a:moveTo>
                  <a:cubicBezTo>
                    <a:pt x="5067" y="1"/>
                    <a:pt x="4964" y="104"/>
                    <a:pt x="4860" y="104"/>
                  </a:cubicBezTo>
                  <a:cubicBezTo>
                    <a:pt x="4085" y="311"/>
                    <a:pt x="3981" y="751"/>
                    <a:pt x="3438" y="1293"/>
                  </a:cubicBezTo>
                  <a:cubicBezTo>
                    <a:pt x="3025" y="1836"/>
                    <a:pt x="2275" y="1940"/>
                    <a:pt x="1836" y="2379"/>
                  </a:cubicBezTo>
                  <a:cubicBezTo>
                    <a:pt x="1500" y="2689"/>
                    <a:pt x="1396" y="3129"/>
                    <a:pt x="1086" y="3439"/>
                  </a:cubicBezTo>
                  <a:cubicBezTo>
                    <a:pt x="853" y="3672"/>
                    <a:pt x="543" y="3775"/>
                    <a:pt x="336" y="4085"/>
                  </a:cubicBezTo>
                  <a:cubicBezTo>
                    <a:pt x="0" y="4421"/>
                    <a:pt x="104" y="5068"/>
                    <a:pt x="336" y="5378"/>
                  </a:cubicBezTo>
                  <a:cubicBezTo>
                    <a:pt x="646" y="5817"/>
                    <a:pt x="1189" y="6024"/>
                    <a:pt x="1732" y="6024"/>
                  </a:cubicBezTo>
                  <a:cubicBezTo>
                    <a:pt x="1939" y="6024"/>
                    <a:pt x="2146" y="6024"/>
                    <a:pt x="2482" y="6127"/>
                  </a:cubicBezTo>
                  <a:cubicBezTo>
                    <a:pt x="2792" y="6257"/>
                    <a:pt x="2921" y="6567"/>
                    <a:pt x="3025" y="6903"/>
                  </a:cubicBezTo>
                  <a:cubicBezTo>
                    <a:pt x="3128" y="7316"/>
                    <a:pt x="3232" y="7653"/>
                    <a:pt x="3335" y="7963"/>
                  </a:cubicBezTo>
                  <a:cubicBezTo>
                    <a:pt x="3568" y="8402"/>
                    <a:pt x="3878" y="8712"/>
                    <a:pt x="4421" y="8842"/>
                  </a:cubicBezTo>
                  <a:cubicBezTo>
                    <a:pt x="4539" y="8864"/>
                    <a:pt x="4662" y="8871"/>
                    <a:pt x="4788" y="8871"/>
                  </a:cubicBezTo>
                  <a:cubicBezTo>
                    <a:pt x="4965" y="8871"/>
                    <a:pt x="5149" y="8858"/>
                    <a:pt x="5332" y="8858"/>
                  </a:cubicBezTo>
                  <a:cubicBezTo>
                    <a:pt x="5614" y="8858"/>
                    <a:pt x="5895" y="8889"/>
                    <a:pt x="6153" y="9048"/>
                  </a:cubicBezTo>
                  <a:cubicBezTo>
                    <a:pt x="6463" y="9255"/>
                    <a:pt x="6566" y="9591"/>
                    <a:pt x="6799" y="9902"/>
                  </a:cubicBezTo>
                  <a:cubicBezTo>
                    <a:pt x="7006" y="8945"/>
                    <a:pt x="7212" y="7859"/>
                    <a:pt x="7212" y="6903"/>
                  </a:cubicBezTo>
                  <a:cubicBezTo>
                    <a:pt x="7212" y="5610"/>
                    <a:pt x="7006" y="4421"/>
                    <a:pt x="6566" y="3232"/>
                  </a:cubicBezTo>
                  <a:cubicBezTo>
                    <a:pt x="6256" y="2043"/>
                    <a:pt x="5713" y="957"/>
                    <a:pt x="5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003;p41"/>
            <p:cNvSpPr/>
            <p:nvPr/>
          </p:nvSpPr>
          <p:spPr>
            <a:xfrm>
              <a:off x="6747428" y="834101"/>
              <a:ext cx="82504" cy="70675"/>
            </a:xfrm>
            <a:custGeom>
              <a:avLst/>
              <a:gdLst/>
              <a:ahLst/>
              <a:cxnLst/>
              <a:rect l="l" t="t" r="r" b="b"/>
              <a:pathLst>
                <a:path w="2483" h="2127" extrusionOk="0">
                  <a:moveTo>
                    <a:pt x="991" y="0"/>
                  </a:moveTo>
                  <a:cubicBezTo>
                    <a:pt x="584" y="0"/>
                    <a:pt x="209" y="244"/>
                    <a:pt x="1" y="807"/>
                  </a:cubicBezTo>
                  <a:cubicBezTo>
                    <a:pt x="1" y="1040"/>
                    <a:pt x="1" y="1143"/>
                    <a:pt x="104" y="1350"/>
                  </a:cubicBezTo>
                  <a:cubicBezTo>
                    <a:pt x="207" y="1557"/>
                    <a:pt x="647" y="1453"/>
                    <a:pt x="983" y="1686"/>
                  </a:cubicBezTo>
                  <a:cubicBezTo>
                    <a:pt x="1190" y="1789"/>
                    <a:pt x="1397" y="1996"/>
                    <a:pt x="1629" y="2099"/>
                  </a:cubicBezTo>
                  <a:cubicBezTo>
                    <a:pt x="1684" y="2118"/>
                    <a:pt x="1740" y="2126"/>
                    <a:pt x="1795" y="2126"/>
                  </a:cubicBezTo>
                  <a:cubicBezTo>
                    <a:pt x="2051" y="2126"/>
                    <a:pt x="2294" y="1941"/>
                    <a:pt x="2379" y="1686"/>
                  </a:cubicBezTo>
                  <a:cubicBezTo>
                    <a:pt x="2482" y="1350"/>
                    <a:pt x="2379" y="1040"/>
                    <a:pt x="2275" y="807"/>
                  </a:cubicBezTo>
                  <a:cubicBezTo>
                    <a:pt x="1935" y="303"/>
                    <a:pt x="1444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004;p41"/>
            <p:cNvSpPr/>
            <p:nvPr/>
          </p:nvSpPr>
          <p:spPr>
            <a:xfrm>
              <a:off x="6722507" y="762660"/>
              <a:ext cx="71339" cy="63066"/>
            </a:xfrm>
            <a:custGeom>
              <a:avLst/>
              <a:gdLst/>
              <a:ahLst/>
              <a:cxnLst/>
              <a:rect l="l" t="t" r="r" b="b"/>
              <a:pathLst>
                <a:path w="2147" h="1898" extrusionOk="0">
                  <a:moveTo>
                    <a:pt x="1005" y="0"/>
                  </a:moveTo>
                  <a:cubicBezTo>
                    <a:pt x="815" y="0"/>
                    <a:pt x="598" y="111"/>
                    <a:pt x="440" y="269"/>
                  </a:cubicBezTo>
                  <a:cubicBezTo>
                    <a:pt x="208" y="605"/>
                    <a:pt x="1" y="1354"/>
                    <a:pt x="208" y="1768"/>
                  </a:cubicBezTo>
                  <a:lnTo>
                    <a:pt x="311" y="1897"/>
                  </a:lnTo>
                  <a:cubicBezTo>
                    <a:pt x="440" y="1897"/>
                    <a:pt x="544" y="1897"/>
                    <a:pt x="544" y="1768"/>
                  </a:cubicBezTo>
                  <a:cubicBezTo>
                    <a:pt x="647" y="1664"/>
                    <a:pt x="647" y="1561"/>
                    <a:pt x="751" y="1458"/>
                  </a:cubicBezTo>
                  <a:cubicBezTo>
                    <a:pt x="854" y="1458"/>
                    <a:pt x="1087" y="1561"/>
                    <a:pt x="1293" y="1561"/>
                  </a:cubicBezTo>
                  <a:cubicBezTo>
                    <a:pt x="1349" y="1589"/>
                    <a:pt x="1414" y="1602"/>
                    <a:pt x="1483" y="1602"/>
                  </a:cubicBezTo>
                  <a:cubicBezTo>
                    <a:pt x="1671" y="1602"/>
                    <a:pt x="1892" y="1506"/>
                    <a:pt x="2043" y="1354"/>
                  </a:cubicBezTo>
                  <a:cubicBezTo>
                    <a:pt x="2147" y="1122"/>
                    <a:pt x="2043" y="811"/>
                    <a:pt x="1836" y="708"/>
                  </a:cubicBezTo>
                  <a:cubicBezTo>
                    <a:pt x="1733" y="605"/>
                    <a:pt x="1500" y="605"/>
                    <a:pt x="1500" y="475"/>
                  </a:cubicBezTo>
                  <a:cubicBezTo>
                    <a:pt x="1500" y="475"/>
                    <a:pt x="1500" y="372"/>
                    <a:pt x="1397" y="372"/>
                  </a:cubicBezTo>
                  <a:cubicBezTo>
                    <a:pt x="1346" y="105"/>
                    <a:pt x="1188" y="0"/>
                    <a:pt x="1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005;p41"/>
            <p:cNvSpPr/>
            <p:nvPr/>
          </p:nvSpPr>
          <p:spPr>
            <a:xfrm>
              <a:off x="6382381" y="746644"/>
              <a:ext cx="633914" cy="551477"/>
            </a:xfrm>
            <a:custGeom>
              <a:avLst/>
              <a:gdLst/>
              <a:ahLst/>
              <a:cxnLst/>
              <a:rect l="l" t="t" r="r" b="b"/>
              <a:pathLst>
                <a:path w="19078" h="16597" extrusionOk="0">
                  <a:moveTo>
                    <a:pt x="16364" y="14219"/>
                  </a:moveTo>
                  <a:lnTo>
                    <a:pt x="16364" y="14761"/>
                  </a:lnTo>
                  <a:cubicBezTo>
                    <a:pt x="16260" y="15304"/>
                    <a:pt x="15847" y="15718"/>
                    <a:pt x="15304" y="15821"/>
                  </a:cubicBezTo>
                  <a:cubicBezTo>
                    <a:pt x="14864" y="16054"/>
                    <a:pt x="14425" y="16054"/>
                    <a:pt x="14115" y="16364"/>
                  </a:cubicBezTo>
                  <a:lnTo>
                    <a:pt x="14011" y="16468"/>
                  </a:lnTo>
                  <a:cubicBezTo>
                    <a:pt x="15847" y="16261"/>
                    <a:pt x="17553" y="15614"/>
                    <a:pt x="19078" y="14658"/>
                  </a:cubicBezTo>
                  <a:cubicBezTo>
                    <a:pt x="18095" y="14529"/>
                    <a:pt x="17242" y="14425"/>
                    <a:pt x="16364" y="14219"/>
                  </a:cubicBezTo>
                  <a:close/>
                  <a:moveTo>
                    <a:pt x="750" y="1"/>
                  </a:moveTo>
                  <a:cubicBezTo>
                    <a:pt x="543" y="544"/>
                    <a:pt x="440" y="957"/>
                    <a:pt x="336" y="1500"/>
                  </a:cubicBezTo>
                  <a:cubicBezTo>
                    <a:pt x="207" y="1836"/>
                    <a:pt x="207" y="2043"/>
                    <a:pt x="104" y="2379"/>
                  </a:cubicBezTo>
                  <a:cubicBezTo>
                    <a:pt x="0" y="3025"/>
                    <a:pt x="0" y="3672"/>
                    <a:pt x="0" y="4318"/>
                  </a:cubicBezTo>
                  <a:cubicBezTo>
                    <a:pt x="0" y="10780"/>
                    <a:pt x="5067" y="16157"/>
                    <a:pt x="11426" y="16597"/>
                  </a:cubicBezTo>
                  <a:lnTo>
                    <a:pt x="12072" y="16597"/>
                  </a:lnTo>
                  <a:cubicBezTo>
                    <a:pt x="11969" y="16364"/>
                    <a:pt x="11736" y="16157"/>
                    <a:pt x="11529" y="16157"/>
                  </a:cubicBezTo>
                  <a:lnTo>
                    <a:pt x="11090" y="16157"/>
                  </a:lnTo>
                  <a:cubicBezTo>
                    <a:pt x="10780" y="16054"/>
                    <a:pt x="10547" y="15718"/>
                    <a:pt x="10340" y="15408"/>
                  </a:cubicBezTo>
                  <a:cubicBezTo>
                    <a:pt x="10237" y="15175"/>
                    <a:pt x="10134" y="14761"/>
                    <a:pt x="9901" y="14529"/>
                  </a:cubicBezTo>
                  <a:cubicBezTo>
                    <a:pt x="9487" y="13883"/>
                    <a:pt x="8505" y="14012"/>
                    <a:pt x="7859" y="13779"/>
                  </a:cubicBezTo>
                  <a:cubicBezTo>
                    <a:pt x="6670" y="13469"/>
                    <a:pt x="6153" y="12073"/>
                    <a:pt x="6463" y="10987"/>
                  </a:cubicBezTo>
                  <a:cubicBezTo>
                    <a:pt x="6670" y="10651"/>
                    <a:pt x="6902" y="10341"/>
                    <a:pt x="7109" y="9902"/>
                  </a:cubicBezTo>
                  <a:lnTo>
                    <a:pt x="7109" y="9798"/>
                  </a:lnTo>
                  <a:cubicBezTo>
                    <a:pt x="6153" y="9049"/>
                    <a:pt x="5170" y="8066"/>
                    <a:pt x="4421" y="7110"/>
                  </a:cubicBezTo>
                  <a:cubicBezTo>
                    <a:pt x="3438" y="5921"/>
                    <a:pt x="2585" y="4628"/>
                    <a:pt x="1939" y="3232"/>
                  </a:cubicBezTo>
                  <a:cubicBezTo>
                    <a:pt x="1629" y="2586"/>
                    <a:pt x="1293" y="1836"/>
                    <a:pt x="983" y="1087"/>
                  </a:cubicBezTo>
                  <a:cubicBezTo>
                    <a:pt x="983" y="854"/>
                    <a:pt x="853" y="440"/>
                    <a:pt x="750" y="1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006;p41"/>
            <p:cNvSpPr/>
            <p:nvPr/>
          </p:nvSpPr>
          <p:spPr>
            <a:xfrm>
              <a:off x="6586802" y="1072216"/>
              <a:ext cx="339319" cy="225914"/>
            </a:xfrm>
            <a:custGeom>
              <a:avLst/>
              <a:gdLst/>
              <a:ahLst/>
              <a:cxnLst/>
              <a:rect l="l" t="t" r="r" b="b"/>
              <a:pathLst>
                <a:path w="10212" h="6799" extrusionOk="0">
                  <a:moveTo>
                    <a:pt x="957" y="0"/>
                  </a:moveTo>
                  <a:lnTo>
                    <a:pt x="957" y="104"/>
                  </a:lnTo>
                  <a:cubicBezTo>
                    <a:pt x="750" y="543"/>
                    <a:pt x="518" y="853"/>
                    <a:pt x="311" y="1189"/>
                  </a:cubicBezTo>
                  <a:cubicBezTo>
                    <a:pt x="1" y="2275"/>
                    <a:pt x="518" y="3671"/>
                    <a:pt x="1707" y="3981"/>
                  </a:cubicBezTo>
                  <a:cubicBezTo>
                    <a:pt x="2353" y="4214"/>
                    <a:pt x="3335" y="4085"/>
                    <a:pt x="3749" y="4731"/>
                  </a:cubicBezTo>
                  <a:cubicBezTo>
                    <a:pt x="3982" y="4963"/>
                    <a:pt x="4085" y="5377"/>
                    <a:pt x="4188" y="5610"/>
                  </a:cubicBezTo>
                  <a:cubicBezTo>
                    <a:pt x="4395" y="5920"/>
                    <a:pt x="4628" y="6256"/>
                    <a:pt x="4938" y="6359"/>
                  </a:cubicBezTo>
                  <a:lnTo>
                    <a:pt x="5377" y="6359"/>
                  </a:lnTo>
                  <a:cubicBezTo>
                    <a:pt x="5584" y="6359"/>
                    <a:pt x="5817" y="6566"/>
                    <a:pt x="5920" y="6799"/>
                  </a:cubicBezTo>
                  <a:lnTo>
                    <a:pt x="6463" y="6799"/>
                  </a:lnTo>
                  <a:cubicBezTo>
                    <a:pt x="6980" y="6799"/>
                    <a:pt x="7420" y="6799"/>
                    <a:pt x="7859" y="6670"/>
                  </a:cubicBezTo>
                  <a:lnTo>
                    <a:pt x="7963" y="6566"/>
                  </a:lnTo>
                  <a:cubicBezTo>
                    <a:pt x="8273" y="6256"/>
                    <a:pt x="8712" y="6256"/>
                    <a:pt x="9152" y="6023"/>
                  </a:cubicBezTo>
                  <a:cubicBezTo>
                    <a:pt x="9695" y="5920"/>
                    <a:pt x="10108" y="5506"/>
                    <a:pt x="10212" y="4963"/>
                  </a:cubicBezTo>
                  <a:lnTo>
                    <a:pt x="10212" y="4421"/>
                  </a:lnTo>
                  <a:cubicBezTo>
                    <a:pt x="7316" y="3774"/>
                    <a:pt x="4524" y="2585"/>
                    <a:pt x="2043" y="853"/>
                  </a:cubicBezTo>
                  <a:cubicBezTo>
                    <a:pt x="1707" y="646"/>
                    <a:pt x="1293" y="336"/>
                    <a:pt x="957" y="0"/>
                  </a:cubicBezTo>
                  <a:close/>
                </a:path>
              </a:pathLst>
            </a:custGeom>
            <a:solidFill>
              <a:srgbClr val="1C0505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007;p41"/>
            <p:cNvSpPr/>
            <p:nvPr/>
          </p:nvSpPr>
          <p:spPr>
            <a:xfrm>
              <a:off x="6694163" y="921891"/>
              <a:ext cx="71339" cy="75626"/>
            </a:xfrm>
            <a:custGeom>
              <a:avLst/>
              <a:gdLst/>
              <a:ahLst/>
              <a:cxnLst/>
              <a:rect l="l" t="t" r="r" b="b"/>
              <a:pathLst>
                <a:path w="2147" h="2276" extrusionOk="0">
                  <a:moveTo>
                    <a:pt x="1061" y="0"/>
                  </a:moveTo>
                  <a:cubicBezTo>
                    <a:pt x="415" y="0"/>
                    <a:pt x="1" y="543"/>
                    <a:pt x="1" y="1086"/>
                  </a:cubicBezTo>
                  <a:cubicBezTo>
                    <a:pt x="1" y="1732"/>
                    <a:pt x="415" y="2275"/>
                    <a:pt x="1061" y="2275"/>
                  </a:cubicBezTo>
                  <a:cubicBezTo>
                    <a:pt x="1604" y="2275"/>
                    <a:pt x="2146" y="1732"/>
                    <a:pt x="2146" y="1086"/>
                  </a:cubicBezTo>
                  <a:cubicBezTo>
                    <a:pt x="2146" y="543"/>
                    <a:pt x="1604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008;p41"/>
            <p:cNvSpPr/>
            <p:nvPr/>
          </p:nvSpPr>
          <p:spPr>
            <a:xfrm>
              <a:off x="6990527" y="903848"/>
              <a:ext cx="72170" cy="75626"/>
            </a:xfrm>
            <a:custGeom>
              <a:avLst/>
              <a:gdLst/>
              <a:ahLst/>
              <a:cxnLst/>
              <a:rect l="l" t="t" r="r" b="b"/>
              <a:pathLst>
                <a:path w="2172" h="2276" extrusionOk="0">
                  <a:moveTo>
                    <a:pt x="1086" y="0"/>
                  </a:moveTo>
                  <a:cubicBezTo>
                    <a:pt x="440" y="0"/>
                    <a:pt x="0" y="543"/>
                    <a:pt x="0" y="1190"/>
                  </a:cubicBezTo>
                  <a:cubicBezTo>
                    <a:pt x="0" y="1732"/>
                    <a:pt x="440" y="2275"/>
                    <a:pt x="1086" y="2275"/>
                  </a:cubicBezTo>
                  <a:cubicBezTo>
                    <a:pt x="1629" y="2275"/>
                    <a:pt x="2172" y="1732"/>
                    <a:pt x="2172" y="1190"/>
                  </a:cubicBezTo>
                  <a:cubicBezTo>
                    <a:pt x="2172" y="543"/>
                    <a:pt x="1629" y="0"/>
                    <a:pt x="1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009;p41"/>
            <p:cNvSpPr/>
            <p:nvPr/>
          </p:nvSpPr>
          <p:spPr>
            <a:xfrm>
              <a:off x="6829901" y="963493"/>
              <a:ext cx="110814" cy="51204"/>
            </a:xfrm>
            <a:custGeom>
              <a:avLst/>
              <a:gdLst/>
              <a:ahLst/>
              <a:cxnLst/>
              <a:rect l="l" t="t" r="r" b="b"/>
              <a:pathLst>
                <a:path w="3335" h="1541" extrusionOk="0">
                  <a:moveTo>
                    <a:pt x="2908" y="0"/>
                  </a:moveTo>
                  <a:cubicBezTo>
                    <a:pt x="2792" y="0"/>
                    <a:pt x="2661" y="96"/>
                    <a:pt x="2585" y="248"/>
                  </a:cubicBezTo>
                  <a:cubicBezTo>
                    <a:pt x="2482" y="584"/>
                    <a:pt x="2042" y="894"/>
                    <a:pt x="1732" y="894"/>
                  </a:cubicBezTo>
                  <a:lnTo>
                    <a:pt x="1603" y="894"/>
                  </a:lnTo>
                  <a:cubicBezTo>
                    <a:pt x="1293" y="894"/>
                    <a:pt x="853" y="584"/>
                    <a:pt x="750" y="248"/>
                  </a:cubicBezTo>
                  <a:cubicBezTo>
                    <a:pt x="677" y="175"/>
                    <a:pt x="552" y="101"/>
                    <a:pt x="403" y="101"/>
                  </a:cubicBezTo>
                  <a:cubicBezTo>
                    <a:pt x="341" y="101"/>
                    <a:pt x="275" y="114"/>
                    <a:pt x="207" y="144"/>
                  </a:cubicBezTo>
                  <a:cubicBezTo>
                    <a:pt x="104" y="248"/>
                    <a:pt x="0" y="480"/>
                    <a:pt x="104" y="584"/>
                  </a:cubicBezTo>
                  <a:cubicBezTo>
                    <a:pt x="440" y="1230"/>
                    <a:pt x="957" y="1540"/>
                    <a:pt x="1603" y="1540"/>
                  </a:cubicBezTo>
                  <a:lnTo>
                    <a:pt x="1732" y="1540"/>
                  </a:lnTo>
                  <a:cubicBezTo>
                    <a:pt x="2379" y="1540"/>
                    <a:pt x="3025" y="1127"/>
                    <a:pt x="3232" y="480"/>
                  </a:cubicBezTo>
                  <a:cubicBezTo>
                    <a:pt x="3335" y="377"/>
                    <a:pt x="3232" y="144"/>
                    <a:pt x="3025" y="41"/>
                  </a:cubicBezTo>
                  <a:cubicBezTo>
                    <a:pt x="2990" y="13"/>
                    <a:pt x="2950" y="0"/>
                    <a:pt x="2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010;p41"/>
            <p:cNvSpPr/>
            <p:nvPr/>
          </p:nvSpPr>
          <p:spPr>
            <a:xfrm>
              <a:off x="6646946" y="1197621"/>
              <a:ext cx="161519" cy="148228"/>
            </a:xfrm>
            <a:custGeom>
              <a:avLst/>
              <a:gdLst/>
              <a:ahLst/>
              <a:cxnLst/>
              <a:rect l="l" t="t" r="r" b="b"/>
              <a:pathLst>
                <a:path w="4861" h="4461" extrusionOk="0">
                  <a:moveTo>
                    <a:pt x="2172" y="0"/>
                  </a:moveTo>
                  <a:cubicBezTo>
                    <a:pt x="1525" y="0"/>
                    <a:pt x="776" y="207"/>
                    <a:pt x="233" y="440"/>
                  </a:cubicBezTo>
                  <a:cubicBezTo>
                    <a:pt x="0" y="543"/>
                    <a:pt x="0" y="750"/>
                    <a:pt x="0" y="957"/>
                  </a:cubicBezTo>
                  <a:cubicBezTo>
                    <a:pt x="129" y="1189"/>
                    <a:pt x="336" y="1189"/>
                    <a:pt x="543" y="1189"/>
                  </a:cubicBezTo>
                  <a:cubicBezTo>
                    <a:pt x="1086" y="853"/>
                    <a:pt x="1629" y="750"/>
                    <a:pt x="2172" y="750"/>
                  </a:cubicBezTo>
                  <a:lnTo>
                    <a:pt x="2378" y="750"/>
                  </a:lnTo>
                  <a:cubicBezTo>
                    <a:pt x="2921" y="750"/>
                    <a:pt x="3464" y="1086"/>
                    <a:pt x="3774" y="1500"/>
                  </a:cubicBezTo>
                  <a:cubicBezTo>
                    <a:pt x="4007" y="1836"/>
                    <a:pt x="4110" y="2146"/>
                    <a:pt x="4110" y="2585"/>
                  </a:cubicBezTo>
                  <a:lnTo>
                    <a:pt x="4110" y="2689"/>
                  </a:lnTo>
                  <a:cubicBezTo>
                    <a:pt x="4110" y="3128"/>
                    <a:pt x="3878" y="3542"/>
                    <a:pt x="3774" y="3981"/>
                  </a:cubicBezTo>
                  <a:cubicBezTo>
                    <a:pt x="3671" y="4188"/>
                    <a:pt x="3774" y="4421"/>
                    <a:pt x="4007" y="4421"/>
                  </a:cubicBezTo>
                  <a:cubicBezTo>
                    <a:pt x="4061" y="4448"/>
                    <a:pt x="4116" y="4461"/>
                    <a:pt x="4166" y="4461"/>
                  </a:cubicBezTo>
                  <a:cubicBezTo>
                    <a:pt x="4308" y="4461"/>
                    <a:pt x="4421" y="4360"/>
                    <a:pt x="4421" y="4188"/>
                  </a:cubicBezTo>
                  <a:cubicBezTo>
                    <a:pt x="4653" y="3774"/>
                    <a:pt x="4757" y="3232"/>
                    <a:pt x="4860" y="2689"/>
                  </a:cubicBezTo>
                  <a:lnTo>
                    <a:pt x="4860" y="2585"/>
                  </a:lnTo>
                  <a:cubicBezTo>
                    <a:pt x="4860" y="2042"/>
                    <a:pt x="4757" y="1500"/>
                    <a:pt x="4421" y="1086"/>
                  </a:cubicBezTo>
                  <a:cubicBezTo>
                    <a:pt x="4007" y="440"/>
                    <a:pt x="3128" y="104"/>
                    <a:pt x="2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011;p41"/>
            <p:cNvSpPr/>
            <p:nvPr/>
          </p:nvSpPr>
          <p:spPr>
            <a:xfrm>
              <a:off x="6780059" y="1304982"/>
              <a:ext cx="110847" cy="36118"/>
            </a:xfrm>
            <a:custGeom>
              <a:avLst/>
              <a:gdLst/>
              <a:ahLst/>
              <a:cxnLst/>
              <a:rect l="l" t="t" r="r" b="b"/>
              <a:pathLst>
                <a:path w="3336" h="1087" extrusionOk="0">
                  <a:moveTo>
                    <a:pt x="1707" y="1"/>
                  </a:moveTo>
                  <a:cubicBezTo>
                    <a:pt x="957" y="1"/>
                    <a:pt x="311" y="440"/>
                    <a:pt x="1" y="1086"/>
                  </a:cubicBezTo>
                  <a:lnTo>
                    <a:pt x="3336" y="1086"/>
                  </a:lnTo>
                  <a:cubicBezTo>
                    <a:pt x="3000" y="440"/>
                    <a:pt x="2353" y="1"/>
                    <a:pt x="1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012;p41"/>
            <p:cNvSpPr/>
            <p:nvPr/>
          </p:nvSpPr>
          <p:spPr>
            <a:xfrm>
              <a:off x="6307651" y="959672"/>
              <a:ext cx="196707" cy="236779"/>
            </a:xfrm>
            <a:custGeom>
              <a:avLst/>
              <a:gdLst/>
              <a:ahLst/>
              <a:cxnLst/>
              <a:rect l="l" t="t" r="r" b="b"/>
              <a:pathLst>
                <a:path w="5920" h="7126" extrusionOk="0">
                  <a:moveTo>
                    <a:pt x="5574" y="1"/>
                  </a:moveTo>
                  <a:cubicBezTo>
                    <a:pt x="5481" y="1"/>
                    <a:pt x="5377" y="52"/>
                    <a:pt x="5274" y="156"/>
                  </a:cubicBezTo>
                  <a:cubicBezTo>
                    <a:pt x="3335" y="2095"/>
                    <a:pt x="1603" y="4240"/>
                    <a:pt x="104" y="6515"/>
                  </a:cubicBezTo>
                  <a:cubicBezTo>
                    <a:pt x="0" y="6722"/>
                    <a:pt x="104" y="6955"/>
                    <a:pt x="207" y="7058"/>
                  </a:cubicBezTo>
                  <a:cubicBezTo>
                    <a:pt x="293" y="7101"/>
                    <a:pt x="383" y="7126"/>
                    <a:pt x="466" y="7126"/>
                  </a:cubicBezTo>
                  <a:cubicBezTo>
                    <a:pt x="584" y="7126"/>
                    <a:pt x="689" y="7076"/>
                    <a:pt x="750" y="6955"/>
                  </a:cubicBezTo>
                  <a:cubicBezTo>
                    <a:pt x="2249" y="4680"/>
                    <a:pt x="3981" y="2638"/>
                    <a:pt x="5817" y="699"/>
                  </a:cubicBezTo>
                  <a:cubicBezTo>
                    <a:pt x="5920" y="492"/>
                    <a:pt x="5920" y="259"/>
                    <a:pt x="5817" y="156"/>
                  </a:cubicBezTo>
                  <a:cubicBezTo>
                    <a:pt x="5752" y="52"/>
                    <a:pt x="5668" y="1"/>
                    <a:pt x="5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1013;p41"/>
            <p:cNvSpPr/>
            <p:nvPr/>
          </p:nvSpPr>
          <p:spPr>
            <a:xfrm>
              <a:off x="6250099" y="1169277"/>
              <a:ext cx="132312" cy="81839"/>
            </a:xfrm>
            <a:custGeom>
              <a:avLst/>
              <a:gdLst/>
              <a:ahLst/>
              <a:cxnLst/>
              <a:rect l="l" t="t" r="r" b="b"/>
              <a:pathLst>
                <a:path w="3982" h="2463" extrusionOk="0">
                  <a:moveTo>
                    <a:pt x="2379" y="0"/>
                  </a:moveTo>
                  <a:cubicBezTo>
                    <a:pt x="2379" y="0"/>
                    <a:pt x="0" y="957"/>
                    <a:pt x="0" y="1164"/>
                  </a:cubicBezTo>
                  <a:cubicBezTo>
                    <a:pt x="0" y="1212"/>
                    <a:pt x="52" y="1231"/>
                    <a:pt x="135" y="1231"/>
                  </a:cubicBezTo>
                  <a:cubicBezTo>
                    <a:pt x="446" y="1231"/>
                    <a:pt x="1189" y="957"/>
                    <a:pt x="1189" y="957"/>
                  </a:cubicBezTo>
                  <a:lnTo>
                    <a:pt x="1189" y="957"/>
                  </a:lnTo>
                  <a:cubicBezTo>
                    <a:pt x="1189" y="957"/>
                    <a:pt x="104" y="1939"/>
                    <a:pt x="310" y="2146"/>
                  </a:cubicBezTo>
                  <a:cubicBezTo>
                    <a:pt x="322" y="2164"/>
                    <a:pt x="343" y="2173"/>
                    <a:pt x="371" y="2173"/>
                  </a:cubicBezTo>
                  <a:cubicBezTo>
                    <a:pt x="659" y="2173"/>
                    <a:pt x="1732" y="1293"/>
                    <a:pt x="1732" y="1293"/>
                  </a:cubicBezTo>
                  <a:lnTo>
                    <a:pt x="1732" y="1293"/>
                  </a:lnTo>
                  <a:cubicBezTo>
                    <a:pt x="1732" y="1293"/>
                    <a:pt x="1189" y="2456"/>
                    <a:pt x="1500" y="2456"/>
                  </a:cubicBezTo>
                  <a:cubicBezTo>
                    <a:pt x="1508" y="2461"/>
                    <a:pt x="1517" y="2463"/>
                    <a:pt x="1527" y="2463"/>
                  </a:cubicBezTo>
                  <a:cubicBezTo>
                    <a:pt x="1793" y="2463"/>
                    <a:pt x="2585" y="853"/>
                    <a:pt x="2585" y="853"/>
                  </a:cubicBezTo>
                  <a:cubicBezTo>
                    <a:pt x="2585" y="853"/>
                    <a:pt x="3392" y="1221"/>
                    <a:pt x="3734" y="1221"/>
                  </a:cubicBezTo>
                  <a:cubicBezTo>
                    <a:pt x="3808" y="1221"/>
                    <a:pt x="3860" y="1205"/>
                    <a:pt x="3878" y="1164"/>
                  </a:cubicBezTo>
                  <a:cubicBezTo>
                    <a:pt x="3981" y="1060"/>
                    <a:pt x="2379" y="0"/>
                    <a:pt x="2379" y="0"/>
                  </a:cubicBezTo>
                  <a:close/>
                </a:path>
              </a:pathLst>
            </a:custGeom>
            <a:solidFill>
              <a:srgbClr val="3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014;p41"/>
            <p:cNvSpPr/>
            <p:nvPr/>
          </p:nvSpPr>
          <p:spPr>
            <a:xfrm>
              <a:off x="7219870" y="804196"/>
              <a:ext cx="125434" cy="228539"/>
            </a:xfrm>
            <a:custGeom>
              <a:avLst/>
              <a:gdLst/>
              <a:ahLst/>
              <a:cxnLst/>
              <a:rect l="l" t="t" r="r" b="b"/>
              <a:pathLst>
                <a:path w="3775" h="6878" extrusionOk="0">
                  <a:moveTo>
                    <a:pt x="207" y="1"/>
                  </a:moveTo>
                  <a:cubicBezTo>
                    <a:pt x="207" y="1"/>
                    <a:pt x="104" y="1"/>
                    <a:pt x="0" y="104"/>
                  </a:cubicBezTo>
                  <a:lnTo>
                    <a:pt x="0" y="208"/>
                  </a:lnTo>
                  <a:cubicBezTo>
                    <a:pt x="1189" y="1293"/>
                    <a:pt x="1939" y="2793"/>
                    <a:pt x="2585" y="4292"/>
                  </a:cubicBezTo>
                  <a:cubicBezTo>
                    <a:pt x="2921" y="5171"/>
                    <a:pt x="3232" y="5921"/>
                    <a:pt x="3438" y="6774"/>
                  </a:cubicBezTo>
                  <a:cubicBezTo>
                    <a:pt x="3568" y="6774"/>
                    <a:pt x="3568" y="6877"/>
                    <a:pt x="3671" y="6877"/>
                  </a:cubicBezTo>
                  <a:cubicBezTo>
                    <a:pt x="3775" y="6774"/>
                    <a:pt x="3775" y="6774"/>
                    <a:pt x="3775" y="6670"/>
                  </a:cubicBezTo>
                  <a:cubicBezTo>
                    <a:pt x="3438" y="5817"/>
                    <a:pt x="3128" y="5042"/>
                    <a:pt x="2792" y="4189"/>
                  </a:cubicBezTo>
                  <a:cubicBezTo>
                    <a:pt x="2146" y="2689"/>
                    <a:pt x="1500" y="1164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015;p41"/>
            <p:cNvSpPr/>
            <p:nvPr/>
          </p:nvSpPr>
          <p:spPr>
            <a:xfrm>
              <a:off x="7280844" y="799909"/>
              <a:ext cx="53297" cy="90213"/>
            </a:xfrm>
            <a:custGeom>
              <a:avLst/>
              <a:gdLst/>
              <a:ahLst/>
              <a:cxnLst/>
              <a:rect l="l" t="t" r="r" b="b"/>
              <a:pathLst>
                <a:path w="1604" h="2715" extrusionOk="0">
                  <a:moveTo>
                    <a:pt x="1397" y="1"/>
                  </a:moveTo>
                  <a:lnTo>
                    <a:pt x="1397" y="1"/>
                  </a:lnTo>
                  <a:cubicBezTo>
                    <a:pt x="957" y="233"/>
                    <a:pt x="544" y="647"/>
                    <a:pt x="311" y="1190"/>
                  </a:cubicBezTo>
                  <a:cubicBezTo>
                    <a:pt x="104" y="1629"/>
                    <a:pt x="1" y="2172"/>
                    <a:pt x="104" y="2715"/>
                  </a:cubicBezTo>
                  <a:cubicBezTo>
                    <a:pt x="647" y="2482"/>
                    <a:pt x="1086" y="1939"/>
                    <a:pt x="1293" y="1526"/>
                  </a:cubicBezTo>
                  <a:cubicBezTo>
                    <a:pt x="1500" y="983"/>
                    <a:pt x="1603" y="543"/>
                    <a:pt x="1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016;p41"/>
            <p:cNvSpPr/>
            <p:nvPr/>
          </p:nvSpPr>
          <p:spPr>
            <a:xfrm>
              <a:off x="7280844" y="796487"/>
              <a:ext cx="49874" cy="97091"/>
            </a:xfrm>
            <a:custGeom>
              <a:avLst/>
              <a:gdLst/>
              <a:ahLst/>
              <a:cxnLst/>
              <a:rect l="l" t="t" r="r" b="b"/>
              <a:pathLst>
                <a:path w="1501" h="2922" extrusionOk="0">
                  <a:moveTo>
                    <a:pt x="1500" y="0"/>
                  </a:moveTo>
                  <a:cubicBezTo>
                    <a:pt x="1397" y="0"/>
                    <a:pt x="1397" y="0"/>
                    <a:pt x="1293" y="104"/>
                  </a:cubicBezTo>
                  <a:cubicBezTo>
                    <a:pt x="750" y="879"/>
                    <a:pt x="208" y="1836"/>
                    <a:pt x="1" y="2818"/>
                  </a:cubicBezTo>
                  <a:cubicBezTo>
                    <a:pt x="1" y="2921"/>
                    <a:pt x="104" y="2921"/>
                    <a:pt x="104" y="2921"/>
                  </a:cubicBezTo>
                  <a:lnTo>
                    <a:pt x="208" y="2921"/>
                  </a:lnTo>
                  <a:cubicBezTo>
                    <a:pt x="440" y="1939"/>
                    <a:pt x="854" y="983"/>
                    <a:pt x="1500" y="233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017;p41"/>
            <p:cNvSpPr/>
            <p:nvPr/>
          </p:nvSpPr>
          <p:spPr>
            <a:xfrm>
              <a:off x="7145139" y="750100"/>
              <a:ext cx="157199" cy="114269"/>
            </a:xfrm>
            <a:custGeom>
              <a:avLst/>
              <a:gdLst/>
              <a:ahLst/>
              <a:cxnLst/>
              <a:rect l="l" t="t" r="r" b="b"/>
              <a:pathLst>
                <a:path w="4731" h="3439" extrusionOk="0">
                  <a:moveTo>
                    <a:pt x="3438" y="0"/>
                  </a:moveTo>
                  <a:lnTo>
                    <a:pt x="2896" y="543"/>
                  </a:lnTo>
                  <a:lnTo>
                    <a:pt x="3232" y="0"/>
                  </a:lnTo>
                  <a:lnTo>
                    <a:pt x="3232" y="0"/>
                  </a:lnTo>
                  <a:cubicBezTo>
                    <a:pt x="2896" y="104"/>
                    <a:pt x="2456" y="207"/>
                    <a:pt x="2043" y="440"/>
                  </a:cubicBezTo>
                  <a:lnTo>
                    <a:pt x="2146" y="1189"/>
                  </a:lnTo>
                  <a:lnTo>
                    <a:pt x="1810" y="543"/>
                  </a:lnTo>
                  <a:cubicBezTo>
                    <a:pt x="1500" y="750"/>
                    <a:pt x="1164" y="983"/>
                    <a:pt x="957" y="1189"/>
                  </a:cubicBezTo>
                  <a:lnTo>
                    <a:pt x="1500" y="1396"/>
                  </a:lnTo>
                  <a:lnTo>
                    <a:pt x="750" y="1396"/>
                  </a:lnTo>
                  <a:cubicBezTo>
                    <a:pt x="207" y="1939"/>
                    <a:pt x="0" y="2482"/>
                    <a:pt x="104" y="2921"/>
                  </a:cubicBezTo>
                  <a:cubicBezTo>
                    <a:pt x="517" y="2585"/>
                    <a:pt x="1163" y="2146"/>
                    <a:pt x="1164" y="2146"/>
                  </a:cubicBezTo>
                  <a:lnTo>
                    <a:pt x="1164" y="2146"/>
                  </a:lnTo>
                  <a:lnTo>
                    <a:pt x="207" y="3128"/>
                  </a:lnTo>
                  <a:cubicBezTo>
                    <a:pt x="414" y="3335"/>
                    <a:pt x="750" y="3438"/>
                    <a:pt x="1164" y="3438"/>
                  </a:cubicBezTo>
                  <a:lnTo>
                    <a:pt x="1706" y="2585"/>
                  </a:lnTo>
                  <a:lnTo>
                    <a:pt x="1500" y="3438"/>
                  </a:lnTo>
                  <a:cubicBezTo>
                    <a:pt x="1939" y="3335"/>
                    <a:pt x="2353" y="3232"/>
                    <a:pt x="2792" y="3025"/>
                  </a:cubicBezTo>
                  <a:cubicBezTo>
                    <a:pt x="3232" y="2689"/>
                    <a:pt x="3645" y="2379"/>
                    <a:pt x="3981" y="2042"/>
                  </a:cubicBezTo>
                  <a:lnTo>
                    <a:pt x="3335" y="1732"/>
                  </a:lnTo>
                  <a:lnTo>
                    <a:pt x="4188" y="1836"/>
                  </a:lnTo>
                  <a:cubicBezTo>
                    <a:pt x="4524" y="1293"/>
                    <a:pt x="4731" y="853"/>
                    <a:pt x="4524" y="543"/>
                  </a:cubicBezTo>
                  <a:lnTo>
                    <a:pt x="4524" y="440"/>
                  </a:lnTo>
                  <a:lnTo>
                    <a:pt x="3438" y="853"/>
                  </a:lnTo>
                  <a:lnTo>
                    <a:pt x="4292" y="207"/>
                  </a:lnTo>
                  <a:cubicBezTo>
                    <a:pt x="4085" y="0"/>
                    <a:pt x="3749" y="0"/>
                    <a:pt x="3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018;p41"/>
            <p:cNvSpPr/>
            <p:nvPr/>
          </p:nvSpPr>
          <p:spPr>
            <a:xfrm>
              <a:off x="7188070" y="777779"/>
              <a:ext cx="67917" cy="49077"/>
            </a:xfrm>
            <a:custGeom>
              <a:avLst/>
              <a:gdLst/>
              <a:ahLst/>
              <a:cxnLst/>
              <a:rect l="l" t="t" r="r" b="b"/>
              <a:pathLst>
                <a:path w="2044" h="1477" extrusionOk="0">
                  <a:moveTo>
                    <a:pt x="1500" y="1"/>
                  </a:moveTo>
                  <a:cubicBezTo>
                    <a:pt x="1287" y="1"/>
                    <a:pt x="1022" y="85"/>
                    <a:pt x="751" y="253"/>
                  </a:cubicBezTo>
                  <a:cubicBezTo>
                    <a:pt x="311" y="563"/>
                    <a:pt x="1" y="1003"/>
                    <a:pt x="1" y="1209"/>
                  </a:cubicBezTo>
                  <a:cubicBezTo>
                    <a:pt x="57" y="1393"/>
                    <a:pt x="245" y="1476"/>
                    <a:pt x="487" y="1476"/>
                  </a:cubicBezTo>
                  <a:cubicBezTo>
                    <a:pt x="689" y="1476"/>
                    <a:pt x="929" y="1419"/>
                    <a:pt x="1164" y="1313"/>
                  </a:cubicBezTo>
                  <a:cubicBezTo>
                    <a:pt x="1707" y="1003"/>
                    <a:pt x="2043" y="563"/>
                    <a:pt x="1940" y="253"/>
                  </a:cubicBezTo>
                  <a:cubicBezTo>
                    <a:pt x="1875" y="85"/>
                    <a:pt x="1713" y="1"/>
                    <a:pt x="1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019;p41"/>
            <p:cNvSpPr/>
            <p:nvPr/>
          </p:nvSpPr>
          <p:spPr>
            <a:xfrm>
              <a:off x="6557595" y="660749"/>
              <a:ext cx="46419" cy="46419"/>
            </a:xfrm>
            <a:custGeom>
              <a:avLst/>
              <a:gdLst/>
              <a:ahLst/>
              <a:cxnLst/>
              <a:rect l="l" t="t" r="r" b="b"/>
              <a:pathLst>
                <a:path w="1397" h="1397" extrusionOk="0">
                  <a:moveTo>
                    <a:pt x="647" y="1"/>
                  </a:moveTo>
                  <a:cubicBezTo>
                    <a:pt x="337" y="104"/>
                    <a:pt x="1" y="440"/>
                    <a:pt x="1" y="751"/>
                  </a:cubicBezTo>
                  <a:cubicBezTo>
                    <a:pt x="1" y="1190"/>
                    <a:pt x="337" y="1397"/>
                    <a:pt x="750" y="1397"/>
                  </a:cubicBezTo>
                  <a:cubicBezTo>
                    <a:pt x="1086" y="1397"/>
                    <a:pt x="1397" y="1087"/>
                    <a:pt x="1397" y="647"/>
                  </a:cubicBezTo>
                  <a:cubicBezTo>
                    <a:pt x="1397" y="311"/>
                    <a:pt x="10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020;p41"/>
            <p:cNvSpPr/>
            <p:nvPr/>
          </p:nvSpPr>
          <p:spPr>
            <a:xfrm>
              <a:off x="6489742" y="642706"/>
              <a:ext cx="46419" cy="46419"/>
            </a:xfrm>
            <a:custGeom>
              <a:avLst/>
              <a:gdLst/>
              <a:ahLst/>
              <a:cxnLst/>
              <a:rect l="l" t="t" r="r" b="b"/>
              <a:pathLst>
                <a:path w="1397" h="1397" extrusionOk="0">
                  <a:moveTo>
                    <a:pt x="647" y="1"/>
                  </a:moveTo>
                  <a:cubicBezTo>
                    <a:pt x="337" y="1"/>
                    <a:pt x="1" y="337"/>
                    <a:pt x="1" y="751"/>
                  </a:cubicBezTo>
                  <a:cubicBezTo>
                    <a:pt x="104" y="1087"/>
                    <a:pt x="440" y="1397"/>
                    <a:pt x="750" y="1397"/>
                  </a:cubicBezTo>
                  <a:cubicBezTo>
                    <a:pt x="1190" y="1397"/>
                    <a:pt x="1396" y="1087"/>
                    <a:pt x="1396" y="647"/>
                  </a:cubicBezTo>
                  <a:cubicBezTo>
                    <a:pt x="1396" y="337"/>
                    <a:pt x="10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021;p41"/>
            <p:cNvSpPr/>
            <p:nvPr/>
          </p:nvSpPr>
          <p:spPr>
            <a:xfrm>
              <a:off x="6511208" y="699593"/>
              <a:ext cx="46419" cy="43661"/>
            </a:xfrm>
            <a:custGeom>
              <a:avLst/>
              <a:gdLst/>
              <a:ahLst/>
              <a:cxnLst/>
              <a:rect l="l" t="t" r="r" b="b"/>
              <a:pathLst>
                <a:path w="1397" h="1314" extrusionOk="0">
                  <a:moveTo>
                    <a:pt x="777" y="1"/>
                  </a:moveTo>
                  <a:cubicBezTo>
                    <a:pt x="735" y="1"/>
                    <a:pt x="691" y="7"/>
                    <a:pt x="647" y="21"/>
                  </a:cubicBezTo>
                  <a:cubicBezTo>
                    <a:pt x="208" y="21"/>
                    <a:pt x="1" y="331"/>
                    <a:pt x="1" y="667"/>
                  </a:cubicBezTo>
                  <a:cubicBezTo>
                    <a:pt x="1" y="1081"/>
                    <a:pt x="337" y="1313"/>
                    <a:pt x="750" y="1313"/>
                  </a:cubicBezTo>
                  <a:cubicBezTo>
                    <a:pt x="1087" y="1313"/>
                    <a:pt x="1397" y="977"/>
                    <a:pt x="1397" y="667"/>
                  </a:cubicBezTo>
                  <a:cubicBezTo>
                    <a:pt x="1307" y="285"/>
                    <a:pt x="1061" y="1"/>
                    <a:pt x="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022;p41"/>
            <p:cNvSpPr/>
            <p:nvPr/>
          </p:nvSpPr>
          <p:spPr>
            <a:xfrm>
              <a:off x="6597103" y="659885"/>
              <a:ext cx="85926" cy="65325"/>
            </a:xfrm>
            <a:custGeom>
              <a:avLst/>
              <a:gdLst/>
              <a:ahLst/>
              <a:cxnLst/>
              <a:rect l="l" t="t" r="r" b="b"/>
              <a:pathLst>
                <a:path w="2586" h="1966" extrusionOk="0">
                  <a:moveTo>
                    <a:pt x="2265" y="1"/>
                  </a:moveTo>
                  <a:cubicBezTo>
                    <a:pt x="1758" y="1"/>
                    <a:pt x="1326" y="205"/>
                    <a:pt x="983" y="570"/>
                  </a:cubicBezTo>
                  <a:cubicBezTo>
                    <a:pt x="544" y="880"/>
                    <a:pt x="208" y="1423"/>
                    <a:pt x="1" y="1966"/>
                  </a:cubicBezTo>
                  <a:cubicBezTo>
                    <a:pt x="647" y="1966"/>
                    <a:pt x="1397" y="1862"/>
                    <a:pt x="1836" y="1423"/>
                  </a:cubicBezTo>
                  <a:cubicBezTo>
                    <a:pt x="2276" y="983"/>
                    <a:pt x="2379" y="570"/>
                    <a:pt x="2586" y="27"/>
                  </a:cubicBezTo>
                  <a:cubicBezTo>
                    <a:pt x="2476" y="9"/>
                    <a:pt x="2369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023;p41"/>
            <p:cNvSpPr/>
            <p:nvPr/>
          </p:nvSpPr>
          <p:spPr>
            <a:xfrm>
              <a:off x="6428768" y="610939"/>
              <a:ext cx="54128" cy="99682"/>
            </a:xfrm>
            <a:custGeom>
              <a:avLst/>
              <a:gdLst/>
              <a:ahLst/>
              <a:cxnLst/>
              <a:rect l="l" t="t" r="r" b="b"/>
              <a:pathLst>
                <a:path w="1629" h="3000" extrusionOk="0">
                  <a:moveTo>
                    <a:pt x="336" y="1"/>
                  </a:moveTo>
                  <a:cubicBezTo>
                    <a:pt x="104" y="647"/>
                    <a:pt x="0" y="1293"/>
                    <a:pt x="233" y="1939"/>
                  </a:cubicBezTo>
                  <a:cubicBezTo>
                    <a:pt x="440" y="2456"/>
                    <a:pt x="982" y="2689"/>
                    <a:pt x="1396" y="2999"/>
                  </a:cubicBezTo>
                  <a:cubicBezTo>
                    <a:pt x="1629" y="2586"/>
                    <a:pt x="1629" y="1939"/>
                    <a:pt x="1396" y="1396"/>
                  </a:cubicBezTo>
                  <a:cubicBezTo>
                    <a:pt x="1189" y="854"/>
                    <a:pt x="750" y="414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024;p41"/>
            <p:cNvSpPr/>
            <p:nvPr/>
          </p:nvSpPr>
          <p:spPr>
            <a:xfrm>
              <a:off x="6840202" y="652242"/>
              <a:ext cx="47283" cy="46519"/>
            </a:xfrm>
            <a:custGeom>
              <a:avLst/>
              <a:gdLst/>
              <a:ahLst/>
              <a:cxnLst/>
              <a:rect l="l" t="t" r="r" b="b"/>
              <a:pathLst>
                <a:path w="1423" h="1400" extrusionOk="0">
                  <a:moveTo>
                    <a:pt x="654" y="0"/>
                  </a:moveTo>
                  <a:cubicBezTo>
                    <a:pt x="556" y="0"/>
                    <a:pt x="451" y="16"/>
                    <a:pt x="337" y="50"/>
                  </a:cubicBezTo>
                  <a:cubicBezTo>
                    <a:pt x="0" y="153"/>
                    <a:pt x="0" y="696"/>
                    <a:pt x="130" y="1007"/>
                  </a:cubicBezTo>
                  <a:cubicBezTo>
                    <a:pt x="199" y="1302"/>
                    <a:pt x="363" y="1399"/>
                    <a:pt x="565" y="1399"/>
                  </a:cubicBezTo>
                  <a:cubicBezTo>
                    <a:pt x="663" y="1399"/>
                    <a:pt x="770" y="1376"/>
                    <a:pt x="879" y="1343"/>
                  </a:cubicBezTo>
                  <a:cubicBezTo>
                    <a:pt x="1190" y="1110"/>
                    <a:pt x="1422" y="800"/>
                    <a:pt x="1293" y="360"/>
                  </a:cubicBezTo>
                  <a:cubicBezTo>
                    <a:pt x="1140" y="131"/>
                    <a:pt x="930" y="0"/>
                    <a:pt x="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025;p41"/>
            <p:cNvSpPr/>
            <p:nvPr/>
          </p:nvSpPr>
          <p:spPr>
            <a:xfrm>
              <a:off x="6772350" y="659885"/>
              <a:ext cx="50705" cy="45123"/>
            </a:xfrm>
            <a:custGeom>
              <a:avLst/>
              <a:gdLst/>
              <a:ahLst/>
              <a:cxnLst/>
              <a:rect l="l" t="t" r="r" b="b"/>
              <a:pathLst>
                <a:path w="1526" h="1358" extrusionOk="0">
                  <a:moveTo>
                    <a:pt x="725" y="0"/>
                  </a:moveTo>
                  <a:cubicBezTo>
                    <a:pt x="664" y="0"/>
                    <a:pt x="602" y="9"/>
                    <a:pt x="543" y="27"/>
                  </a:cubicBezTo>
                  <a:cubicBezTo>
                    <a:pt x="104" y="234"/>
                    <a:pt x="0" y="673"/>
                    <a:pt x="104" y="983"/>
                  </a:cubicBezTo>
                  <a:cubicBezTo>
                    <a:pt x="279" y="1237"/>
                    <a:pt x="499" y="1358"/>
                    <a:pt x="784" y="1358"/>
                  </a:cubicBezTo>
                  <a:cubicBezTo>
                    <a:pt x="877" y="1358"/>
                    <a:pt x="978" y="1345"/>
                    <a:pt x="1086" y="1319"/>
                  </a:cubicBezTo>
                  <a:cubicBezTo>
                    <a:pt x="1396" y="1216"/>
                    <a:pt x="1525" y="777"/>
                    <a:pt x="1396" y="466"/>
                  </a:cubicBezTo>
                  <a:cubicBezTo>
                    <a:pt x="1311" y="189"/>
                    <a:pt x="1015" y="0"/>
                    <a:pt x="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026;p41"/>
            <p:cNvSpPr/>
            <p:nvPr/>
          </p:nvSpPr>
          <p:spPr>
            <a:xfrm>
              <a:off x="6801557" y="702417"/>
              <a:ext cx="53264" cy="45488"/>
            </a:xfrm>
            <a:custGeom>
              <a:avLst/>
              <a:gdLst/>
              <a:ahLst/>
              <a:cxnLst/>
              <a:rect l="l" t="t" r="r" b="b"/>
              <a:pathLst>
                <a:path w="1603" h="1369" extrusionOk="0">
                  <a:moveTo>
                    <a:pt x="783" y="1"/>
                  </a:moveTo>
                  <a:cubicBezTo>
                    <a:pt x="692" y="1"/>
                    <a:pt x="601" y="14"/>
                    <a:pt x="517" y="39"/>
                  </a:cubicBezTo>
                  <a:cubicBezTo>
                    <a:pt x="207" y="143"/>
                    <a:pt x="0" y="582"/>
                    <a:pt x="207" y="892"/>
                  </a:cubicBezTo>
                  <a:cubicBezTo>
                    <a:pt x="286" y="1229"/>
                    <a:pt x="563" y="1369"/>
                    <a:pt x="828" y="1369"/>
                  </a:cubicBezTo>
                  <a:cubicBezTo>
                    <a:pt x="908" y="1369"/>
                    <a:pt x="988" y="1356"/>
                    <a:pt x="1060" y="1332"/>
                  </a:cubicBezTo>
                  <a:cubicBezTo>
                    <a:pt x="1396" y="1125"/>
                    <a:pt x="1603" y="789"/>
                    <a:pt x="1500" y="350"/>
                  </a:cubicBezTo>
                  <a:cubicBezTo>
                    <a:pt x="1344" y="117"/>
                    <a:pt x="1058" y="1"/>
                    <a:pt x="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027;p41"/>
            <p:cNvSpPr/>
            <p:nvPr/>
          </p:nvSpPr>
          <p:spPr>
            <a:xfrm>
              <a:off x="6890875" y="617817"/>
              <a:ext cx="61039" cy="89349"/>
            </a:xfrm>
            <a:custGeom>
              <a:avLst/>
              <a:gdLst/>
              <a:ahLst/>
              <a:cxnLst/>
              <a:rect l="l" t="t" r="r" b="b"/>
              <a:pathLst>
                <a:path w="1837" h="2689" extrusionOk="0">
                  <a:moveTo>
                    <a:pt x="1707" y="0"/>
                  </a:moveTo>
                  <a:lnTo>
                    <a:pt x="1707" y="0"/>
                  </a:lnTo>
                  <a:cubicBezTo>
                    <a:pt x="1190" y="104"/>
                    <a:pt x="750" y="543"/>
                    <a:pt x="414" y="957"/>
                  </a:cubicBezTo>
                  <a:cubicBezTo>
                    <a:pt x="207" y="1500"/>
                    <a:pt x="104" y="2043"/>
                    <a:pt x="1" y="2689"/>
                  </a:cubicBezTo>
                  <a:cubicBezTo>
                    <a:pt x="647" y="2482"/>
                    <a:pt x="1190" y="2146"/>
                    <a:pt x="1500" y="1500"/>
                  </a:cubicBezTo>
                  <a:cubicBezTo>
                    <a:pt x="1836" y="1086"/>
                    <a:pt x="1707" y="543"/>
                    <a:pt x="1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028;p41"/>
            <p:cNvSpPr/>
            <p:nvPr/>
          </p:nvSpPr>
          <p:spPr>
            <a:xfrm>
              <a:off x="6704497" y="653904"/>
              <a:ext cx="67884" cy="81607"/>
            </a:xfrm>
            <a:custGeom>
              <a:avLst/>
              <a:gdLst/>
              <a:ahLst/>
              <a:cxnLst/>
              <a:rect l="l" t="t" r="r" b="b"/>
              <a:pathLst>
                <a:path w="2043" h="2456" extrusionOk="0">
                  <a:moveTo>
                    <a:pt x="0" y="0"/>
                  </a:moveTo>
                  <a:cubicBezTo>
                    <a:pt x="0" y="646"/>
                    <a:pt x="104" y="1293"/>
                    <a:pt x="543" y="1706"/>
                  </a:cubicBezTo>
                  <a:cubicBezTo>
                    <a:pt x="982" y="2146"/>
                    <a:pt x="1499" y="2249"/>
                    <a:pt x="2042" y="2456"/>
                  </a:cubicBezTo>
                  <a:cubicBezTo>
                    <a:pt x="2042" y="1939"/>
                    <a:pt x="1835" y="1293"/>
                    <a:pt x="1396" y="853"/>
                  </a:cubicBezTo>
                  <a:cubicBezTo>
                    <a:pt x="1086" y="414"/>
                    <a:pt x="543" y="20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029;p41"/>
            <p:cNvSpPr/>
            <p:nvPr/>
          </p:nvSpPr>
          <p:spPr>
            <a:xfrm>
              <a:off x="7094466" y="609743"/>
              <a:ext cx="50705" cy="40405"/>
            </a:xfrm>
            <a:custGeom>
              <a:avLst/>
              <a:gdLst/>
              <a:ahLst/>
              <a:cxnLst/>
              <a:rect l="l" t="t" r="r" b="b"/>
              <a:pathLst>
                <a:path w="1526" h="1216" extrusionOk="0">
                  <a:moveTo>
                    <a:pt x="592" y="0"/>
                  </a:moveTo>
                  <a:cubicBezTo>
                    <a:pt x="532" y="0"/>
                    <a:pt x="480" y="12"/>
                    <a:pt x="440" y="37"/>
                  </a:cubicBezTo>
                  <a:cubicBezTo>
                    <a:pt x="104" y="243"/>
                    <a:pt x="0" y="554"/>
                    <a:pt x="104" y="890"/>
                  </a:cubicBezTo>
                  <a:cubicBezTo>
                    <a:pt x="254" y="1090"/>
                    <a:pt x="437" y="1215"/>
                    <a:pt x="639" y="1215"/>
                  </a:cubicBezTo>
                  <a:cubicBezTo>
                    <a:pt x="749" y="1215"/>
                    <a:pt x="864" y="1178"/>
                    <a:pt x="983" y="1096"/>
                  </a:cubicBezTo>
                  <a:cubicBezTo>
                    <a:pt x="1293" y="993"/>
                    <a:pt x="1525" y="786"/>
                    <a:pt x="1396" y="450"/>
                  </a:cubicBezTo>
                  <a:cubicBezTo>
                    <a:pt x="1229" y="200"/>
                    <a:pt x="844" y="0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030;p41"/>
            <p:cNvSpPr/>
            <p:nvPr/>
          </p:nvSpPr>
          <p:spPr>
            <a:xfrm>
              <a:off x="7026613" y="618515"/>
              <a:ext cx="49841" cy="45854"/>
            </a:xfrm>
            <a:custGeom>
              <a:avLst/>
              <a:gdLst/>
              <a:ahLst/>
              <a:cxnLst/>
              <a:rect l="l" t="t" r="r" b="b"/>
              <a:pathLst>
                <a:path w="1500" h="1380" extrusionOk="0">
                  <a:moveTo>
                    <a:pt x="716" y="0"/>
                  </a:moveTo>
                  <a:cubicBezTo>
                    <a:pt x="621" y="0"/>
                    <a:pt x="525" y="26"/>
                    <a:pt x="439" y="83"/>
                  </a:cubicBezTo>
                  <a:cubicBezTo>
                    <a:pt x="103" y="290"/>
                    <a:pt x="0" y="729"/>
                    <a:pt x="103" y="1065"/>
                  </a:cubicBezTo>
                  <a:cubicBezTo>
                    <a:pt x="254" y="1265"/>
                    <a:pt x="479" y="1379"/>
                    <a:pt x="711" y="1379"/>
                  </a:cubicBezTo>
                  <a:cubicBezTo>
                    <a:pt x="838" y="1379"/>
                    <a:pt x="967" y="1345"/>
                    <a:pt x="1086" y="1272"/>
                  </a:cubicBezTo>
                  <a:cubicBezTo>
                    <a:pt x="1396" y="1168"/>
                    <a:pt x="1499" y="729"/>
                    <a:pt x="1293" y="419"/>
                  </a:cubicBezTo>
                  <a:cubicBezTo>
                    <a:pt x="1218" y="176"/>
                    <a:pt x="967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031;p41"/>
            <p:cNvSpPr/>
            <p:nvPr/>
          </p:nvSpPr>
          <p:spPr>
            <a:xfrm>
              <a:off x="7072967" y="662842"/>
              <a:ext cx="46419" cy="41003"/>
            </a:xfrm>
            <a:custGeom>
              <a:avLst/>
              <a:gdLst/>
              <a:ahLst/>
              <a:cxnLst/>
              <a:rect l="l" t="t" r="r" b="b"/>
              <a:pathLst>
                <a:path w="1397" h="1234" extrusionOk="0">
                  <a:moveTo>
                    <a:pt x="605" y="1"/>
                  </a:moveTo>
                  <a:cubicBezTo>
                    <a:pt x="513" y="1"/>
                    <a:pt x="420" y="14"/>
                    <a:pt x="337" y="41"/>
                  </a:cubicBezTo>
                  <a:cubicBezTo>
                    <a:pt x="104" y="248"/>
                    <a:pt x="1" y="584"/>
                    <a:pt x="104" y="894"/>
                  </a:cubicBezTo>
                  <a:cubicBezTo>
                    <a:pt x="256" y="1113"/>
                    <a:pt x="440" y="1233"/>
                    <a:pt x="643" y="1233"/>
                  </a:cubicBezTo>
                  <a:cubicBezTo>
                    <a:pt x="752" y="1233"/>
                    <a:pt x="866" y="1199"/>
                    <a:pt x="983" y="1127"/>
                  </a:cubicBezTo>
                  <a:cubicBezTo>
                    <a:pt x="1293" y="1024"/>
                    <a:pt x="1397" y="584"/>
                    <a:pt x="1190" y="248"/>
                  </a:cubicBezTo>
                  <a:cubicBezTo>
                    <a:pt x="1114" y="97"/>
                    <a:pt x="859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032;p41"/>
            <p:cNvSpPr/>
            <p:nvPr/>
          </p:nvSpPr>
          <p:spPr>
            <a:xfrm>
              <a:off x="6958728" y="617817"/>
              <a:ext cx="71339" cy="79048"/>
            </a:xfrm>
            <a:custGeom>
              <a:avLst/>
              <a:gdLst/>
              <a:ahLst/>
              <a:cxnLst/>
              <a:rect l="l" t="t" r="r" b="b"/>
              <a:pathLst>
                <a:path w="2147" h="2379" extrusionOk="0">
                  <a:moveTo>
                    <a:pt x="1" y="0"/>
                  </a:moveTo>
                  <a:cubicBezTo>
                    <a:pt x="1" y="647"/>
                    <a:pt x="208" y="1293"/>
                    <a:pt x="647" y="1732"/>
                  </a:cubicBezTo>
                  <a:cubicBezTo>
                    <a:pt x="1087" y="2146"/>
                    <a:pt x="1604" y="2146"/>
                    <a:pt x="2146" y="2379"/>
                  </a:cubicBezTo>
                  <a:cubicBezTo>
                    <a:pt x="2146" y="1732"/>
                    <a:pt x="1836" y="1189"/>
                    <a:pt x="1397" y="853"/>
                  </a:cubicBezTo>
                  <a:cubicBezTo>
                    <a:pt x="1087" y="440"/>
                    <a:pt x="544" y="20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1033;p41"/>
            <p:cNvSpPr/>
            <p:nvPr/>
          </p:nvSpPr>
          <p:spPr>
            <a:xfrm>
              <a:off x="6493165" y="1237129"/>
              <a:ext cx="50738" cy="35254"/>
            </a:xfrm>
            <a:custGeom>
              <a:avLst/>
              <a:gdLst/>
              <a:ahLst/>
              <a:cxnLst/>
              <a:rect l="l" t="t" r="r" b="b"/>
              <a:pathLst>
                <a:path w="1527" h="1061" extrusionOk="0">
                  <a:moveTo>
                    <a:pt x="1526" y="0"/>
                  </a:moveTo>
                  <a:cubicBezTo>
                    <a:pt x="1190" y="0"/>
                    <a:pt x="880" y="104"/>
                    <a:pt x="544" y="311"/>
                  </a:cubicBezTo>
                  <a:cubicBezTo>
                    <a:pt x="337" y="543"/>
                    <a:pt x="104" y="750"/>
                    <a:pt x="1" y="1060"/>
                  </a:cubicBezTo>
                  <a:cubicBezTo>
                    <a:pt x="337" y="957"/>
                    <a:pt x="647" y="853"/>
                    <a:pt x="983" y="750"/>
                  </a:cubicBezTo>
                  <a:cubicBezTo>
                    <a:pt x="1190" y="543"/>
                    <a:pt x="1397" y="311"/>
                    <a:pt x="1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1034;p41"/>
            <p:cNvSpPr/>
            <p:nvPr/>
          </p:nvSpPr>
          <p:spPr>
            <a:xfrm>
              <a:off x="6475155" y="1176155"/>
              <a:ext cx="25785" cy="150321"/>
            </a:xfrm>
            <a:custGeom>
              <a:avLst/>
              <a:gdLst/>
              <a:ahLst/>
              <a:cxnLst/>
              <a:rect l="l" t="t" r="r" b="b"/>
              <a:pathLst>
                <a:path w="776" h="4524" extrusionOk="0">
                  <a:moveTo>
                    <a:pt x="0" y="0"/>
                  </a:moveTo>
                  <a:lnTo>
                    <a:pt x="0" y="103"/>
                  </a:lnTo>
                  <a:cubicBezTo>
                    <a:pt x="543" y="1499"/>
                    <a:pt x="646" y="3025"/>
                    <a:pt x="440" y="4524"/>
                  </a:cubicBezTo>
                  <a:cubicBezTo>
                    <a:pt x="776" y="3025"/>
                    <a:pt x="543" y="1396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1035;p41"/>
            <p:cNvSpPr/>
            <p:nvPr/>
          </p:nvSpPr>
          <p:spPr>
            <a:xfrm>
              <a:off x="6389260" y="1100560"/>
              <a:ext cx="171819" cy="120815"/>
            </a:xfrm>
            <a:custGeom>
              <a:avLst/>
              <a:gdLst/>
              <a:ahLst/>
              <a:cxnLst/>
              <a:rect l="l" t="t" r="r" b="b"/>
              <a:pathLst>
                <a:path w="5171" h="3636" extrusionOk="0">
                  <a:moveTo>
                    <a:pt x="3231" y="0"/>
                  </a:moveTo>
                  <a:cubicBezTo>
                    <a:pt x="2921" y="0"/>
                    <a:pt x="2482" y="129"/>
                    <a:pt x="2068" y="233"/>
                  </a:cubicBezTo>
                  <a:cubicBezTo>
                    <a:pt x="1629" y="336"/>
                    <a:pt x="1189" y="646"/>
                    <a:pt x="879" y="879"/>
                  </a:cubicBezTo>
                  <a:lnTo>
                    <a:pt x="1422" y="1189"/>
                  </a:lnTo>
                  <a:lnTo>
                    <a:pt x="646" y="1086"/>
                  </a:lnTo>
                  <a:cubicBezTo>
                    <a:pt x="233" y="1629"/>
                    <a:pt x="0" y="2172"/>
                    <a:pt x="129" y="2585"/>
                  </a:cubicBezTo>
                  <a:cubicBezTo>
                    <a:pt x="336" y="3128"/>
                    <a:pt x="646" y="3361"/>
                    <a:pt x="1189" y="3568"/>
                  </a:cubicBezTo>
                  <a:lnTo>
                    <a:pt x="1835" y="2715"/>
                  </a:lnTo>
                  <a:lnTo>
                    <a:pt x="1629" y="3568"/>
                  </a:lnTo>
                  <a:cubicBezTo>
                    <a:pt x="1811" y="3610"/>
                    <a:pt x="2006" y="3635"/>
                    <a:pt x="2211" y="3635"/>
                  </a:cubicBezTo>
                  <a:cubicBezTo>
                    <a:pt x="2501" y="3635"/>
                    <a:pt x="2810" y="3585"/>
                    <a:pt x="3128" y="3464"/>
                  </a:cubicBezTo>
                  <a:cubicBezTo>
                    <a:pt x="3671" y="3232"/>
                    <a:pt x="4007" y="3025"/>
                    <a:pt x="4420" y="2715"/>
                  </a:cubicBezTo>
                  <a:lnTo>
                    <a:pt x="3671" y="2068"/>
                  </a:lnTo>
                  <a:lnTo>
                    <a:pt x="4653" y="2482"/>
                  </a:lnTo>
                  <a:cubicBezTo>
                    <a:pt x="5067" y="2068"/>
                    <a:pt x="5170" y="1525"/>
                    <a:pt x="5067" y="1086"/>
                  </a:cubicBezTo>
                  <a:cubicBezTo>
                    <a:pt x="4860" y="543"/>
                    <a:pt x="4317" y="129"/>
                    <a:pt x="3567" y="0"/>
                  </a:cubicBezTo>
                  <a:lnTo>
                    <a:pt x="3025" y="646"/>
                  </a:lnTo>
                  <a:lnTo>
                    <a:pt x="32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1036;p41"/>
            <p:cNvSpPr/>
            <p:nvPr/>
          </p:nvSpPr>
          <p:spPr>
            <a:xfrm>
              <a:off x="6436477" y="1129768"/>
              <a:ext cx="74762" cy="49808"/>
            </a:xfrm>
            <a:custGeom>
              <a:avLst/>
              <a:gdLst/>
              <a:ahLst/>
              <a:cxnLst/>
              <a:rect l="l" t="t" r="r" b="b"/>
              <a:pathLst>
                <a:path w="2250" h="1499" extrusionOk="0">
                  <a:moveTo>
                    <a:pt x="1484" y="0"/>
                  </a:moveTo>
                  <a:cubicBezTo>
                    <a:pt x="1319" y="0"/>
                    <a:pt x="1138" y="35"/>
                    <a:pt x="957" y="104"/>
                  </a:cubicBezTo>
                  <a:cubicBezTo>
                    <a:pt x="311" y="207"/>
                    <a:pt x="1" y="750"/>
                    <a:pt x="104" y="1060"/>
                  </a:cubicBezTo>
                  <a:cubicBezTo>
                    <a:pt x="174" y="1355"/>
                    <a:pt x="441" y="1499"/>
                    <a:pt x="805" y="1499"/>
                  </a:cubicBezTo>
                  <a:cubicBezTo>
                    <a:pt x="983" y="1499"/>
                    <a:pt x="1184" y="1464"/>
                    <a:pt x="1397" y="1396"/>
                  </a:cubicBezTo>
                  <a:cubicBezTo>
                    <a:pt x="1940" y="1293"/>
                    <a:pt x="2250" y="750"/>
                    <a:pt x="2146" y="414"/>
                  </a:cubicBezTo>
                  <a:cubicBezTo>
                    <a:pt x="2077" y="138"/>
                    <a:pt x="1813" y="0"/>
                    <a:pt x="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1037;p41"/>
            <p:cNvSpPr/>
            <p:nvPr/>
          </p:nvSpPr>
          <p:spPr>
            <a:xfrm>
              <a:off x="6106652" y="1329903"/>
              <a:ext cx="50705" cy="36085"/>
            </a:xfrm>
            <a:custGeom>
              <a:avLst/>
              <a:gdLst/>
              <a:ahLst/>
              <a:cxnLst/>
              <a:rect l="l" t="t" r="r" b="b"/>
              <a:pathLst>
                <a:path w="1526" h="1086" extrusionOk="0">
                  <a:moveTo>
                    <a:pt x="0" y="0"/>
                  </a:moveTo>
                  <a:cubicBezTo>
                    <a:pt x="104" y="336"/>
                    <a:pt x="336" y="543"/>
                    <a:pt x="543" y="750"/>
                  </a:cubicBezTo>
                  <a:cubicBezTo>
                    <a:pt x="879" y="853"/>
                    <a:pt x="1189" y="983"/>
                    <a:pt x="1525" y="1086"/>
                  </a:cubicBezTo>
                  <a:cubicBezTo>
                    <a:pt x="1396" y="750"/>
                    <a:pt x="1189" y="543"/>
                    <a:pt x="879" y="336"/>
                  </a:cubicBezTo>
                  <a:cubicBezTo>
                    <a:pt x="647" y="104"/>
                    <a:pt x="33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1038;p41"/>
            <p:cNvSpPr/>
            <p:nvPr/>
          </p:nvSpPr>
          <p:spPr>
            <a:xfrm>
              <a:off x="6153039" y="1268896"/>
              <a:ext cx="18076" cy="100546"/>
            </a:xfrm>
            <a:custGeom>
              <a:avLst/>
              <a:gdLst/>
              <a:ahLst/>
              <a:cxnLst/>
              <a:rect l="l" t="t" r="r" b="b"/>
              <a:pathLst>
                <a:path w="544" h="3026" extrusionOk="0">
                  <a:moveTo>
                    <a:pt x="543" y="1"/>
                  </a:moveTo>
                  <a:cubicBezTo>
                    <a:pt x="336" y="440"/>
                    <a:pt x="233" y="880"/>
                    <a:pt x="233" y="1190"/>
                  </a:cubicBezTo>
                  <a:cubicBezTo>
                    <a:pt x="129" y="1733"/>
                    <a:pt x="0" y="2276"/>
                    <a:pt x="0" y="2819"/>
                  </a:cubicBezTo>
                  <a:lnTo>
                    <a:pt x="0" y="2922"/>
                  </a:lnTo>
                  <a:lnTo>
                    <a:pt x="0" y="3025"/>
                  </a:lnTo>
                  <a:lnTo>
                    <a:pt x="129" y="3025"/>
                  </a:lnTo>
                  <a:cubicBezTo>
                    <a:pt x="129" y="2379"/>
                    <a:pt x="233" y="1836"/>
                    <a:pt x="336" y="1293"/>
                  </a:cubicBezTo>
                  <a:cubicBezTo>
                    <a:pt x="336" y="880"/>
                    <a:pt x="440" y="440"/>
                    <a:pt x="543" y="104"/>
                  </a:cubicBezTo>
                  <a:lnTo>
                    <a:pt x="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1039;p41"/>
            <p:cNvSpPr/>
            <p:nvPr/>
          </p:nvSpPr>
          <p:spPr>
            <a:xfrm>
              <a:off x="6085187" y="1194165"/>
              <a:ext cx="175242" cy="121147"/>
            </a:xfrm>
            <a:custGeom>
              <a:avLst/>
              <a:gdLst/>
              <a:ahLst/>
              <a:cxnLst/>
              <a:rect l="l" t="t" r="r" b="b"/>
              <a:pathLst>
                <a:path w="5274" h="3646" extrusionOk="0">
                  <a:moveTo>
                    <a:pt x="1939" y="1"/>
                  </a:moveTo>
                  <a:lnTo>
                    <a:pt x="2275" y="647"/>
                  </a:lnTo>
                  <a:lnTo>
                    <a:pt x="1629" y="104"/>
                  </a:lnTo>
                  <a:cubicBezTo>
                    <a:pt x="982" y="104"/>
                    <a:pt x="439" y="544"/>
                    <a:pt x="233" y="1061"/>
                  </a:cubicBezTo>
                  <a:cubicBezTo>
                    <a:pt x="0" y="1500"/>
                    <a:pt x="233" y="2043"/>
                    <a:pt x="646" y="2483"/>
                  </a:cubicBezTo>
                  <a:lnTo>
                    <a:pt x="1629" y="2043"/>
                  </a:lnTo>
                  <a:lnTo>
                    <a:pt x="879" y="2793"/>
                  </a:lnTo>
                  <a:cubicBezTo>
                    <a:pt x="1189" y="3000"/>
                    <a:pt x="1629" y="3336"/>
                    <a:pt x="2171" y="3439"/>
                  </a:cubicBezTo>
                  <a:cubicBezTo>
                    <a:pt x="2688" y="3646"/>
                    <a:pt x="3128" y="3646"/>
                    <a:pt x="3671" y="3646"/>
                  </a:cubicBezTo>
                  <a:lnTo>
                    <a:pt x="3464" y="2689"/>
                  </a:lnTo>
                  <a:lnTo>
                    <a:pt x="3981" y="3542"/>
                  </a:lnTo>
                  <a:cubicBezTo>
                    <a:pt x="4524" y="3439"/>
                    <a:pt x="4963" y="3129"/>
                    <a:pt x="5067" y="2586"/>
                  </a:cubicBezTo>
                  <a:cubicBezTo>
                    <a:pt x="5273" y="2146"/>
                    <a:pt x="5067" y="1604"/>
                    <a:pt x="4627" y="1061"/>
                  </a:cubicBezTo>
                  <a:lnTo>
                    <a:pt x="3878" y="1190"/>
                  </a:lnTo>
                  <a:lnTo>
                    <a:pt x="4420" y="854"/>
                  </a:lnTo>
                  <a:cubicBezTo>
                    <a:pt x="4110" y="647"/>
                    <a:pt x="3671" y="415"/>
                    <a:pt x="3231" y="208"/>
                  </a:cubicBezTo>
                  <a:cubicBezTo>
                    <a:pt x="2818" y="104"/>
                    <a:pt x="2378" y="1"/>
                    <a:pt x="1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1040;p41"/>
            <p:cNvSpPr/>
            <p:nvPr/>
          </p:nvSpPr>
          <p:spPr>
            <a:xfrm>
              <a:off x="6135860" y="1222542"/>
              <a:ext cx="78184" cy="50207"/>
            </a:xfrm>
            <a:custGeom>
              <a:avLst/>
              <a:gdLst/>
              <a:ahLst/>
              <a:cxnLst/>
              <a:rect l="l" t="t" r="r" b="b"/>
              <a:pathLst>
                <a:path w="2353" h="1511" extrusionOk="0">
                  <a:moveTo>
                    <a:pt x="873" y="1"/>
                  </a:moveTo>
                  <a:cubicBezTo>
                    <a:pt x="533" y="1"/>
                    <a:pt x="242" y="144"/>
                    <a:pt x="104" y="439"/>
                  </a:cubicBezTo>
                  <a:cubicBezTo>
                    <a:pt x="0" y="750"/>
                    <a:pt x="414" y="1292"/>
                    <a:pt x="957" y="1396"/>
                  </a:cubicBezTo>
                  <a:cubicBezTo>
                    <a:pt x="1138" y="1473"/>
                    <a:pt x="1319" y="1511"/>
                    <a:pt x="1487" y="1511"/>
                  </a:cubicBezTo>
                  <a:cubicBezTo>
                    <a:pt x="1824" y="1511"/>
                    <a:pt x="2111" y="1361"/>
                    <a:pt x="2249" y="1086"/>
                  </a:cubicBezTo>
                  <a:cubicBezTo>
                    <a:pt x="2353" y="750"/>
                    <a:pt x="1939" y="207"/>
                    <a:pt x="1396" y="103"/>
                  </a:cubicBezTo>
                  <a:cubicBezTo>
                    <a:pt x="1218" y="35"/>
                    <a:pt x="1039" y="1"/>
                    <a:pt x="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1041;p41"/>
            <p:cNvSpPr/>
            <p:nvPr/>
          </p:nvSpPr>
          <p:spPr>
            <a:xfrm>
              <a:off x="7145139" y="1247430"/>
              <a:ext cx="49841" cy="39541"/>
            </a:xfrm>
            <a:custGeom>
              <a:avLst/>
              <a:gdLst/>
              <a:ahLst/>
              <a:cxnLst/>
              <a:rect l="l" t="t" r="r" b="b"/>
              <a:pathLst>
                <a:path w="1500" h="1190" extrusionOk="0">
                  <a:moveTo>
                    <a:pt x="0" y="1"/>
                  </a:moveTo>
                  <a:cubicBezTo>
                    <a:pt x="104" y="337"/>
                    <a:pt x="311" y="543"/>
                    <a:pt x="517" y="750"/>
                  </a:cubicBezTo>
                  <a:cubicBezTo>
                    <a:pt x="853" y="983"/>
                    <a:pt x="1164" y="1086"/>
                    <a:pt x="1500" y="1190"/>
                  </a:cubicBezTo>
                  <a:cubicBezTo>
                    <a:pt x="1396" y="880"/>
                    <a:pt x="1164" y="543"/>
                    <a:pt x="957" y="337"/>
                  </a:cubicBezTo>
                  <a:cubicBezTo>
                    <a:pt x="647" y="104"/>
                    <a:pt x="31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1042;p41"/>
            <p:cNvSpPr/>
            <p:nvPr/>
          </p:nvSpPr>
          <p:spPr>
            <a:xfrm>
              <a:off x="7188070" y="1190742"/>
              <a:ext cx="24954" cy="139190"/>
            </a:xfrm>
            <a:custGeom>
              <a:avLst/>
              <a:gdLst/>
              <a:ahLst/>
              <a:cxnLst/>
              <a:rect l="l" t="t" r="r" b="b"/>
              <a:pathLst>
                <a:path w="751" h="4189" extrusionOk="0">
                  <a:moveTo>
                    <a:pt x="647" y="1"/>
                  </a:moveTo>
                  <a:cubicBezTo>
                    <a:pt x="208" y="1293"/>
                    <a:pt x="1" y="2792"/>
                    <a:pt x="208" y="4188"/>
                  </a:cubicBezTo>
                  <a:lnTo>
                    <a:pt x="311" y="4188"/>
                  </a:lnTo>
                  <a:cubicBezTo>
                    <a:pt x="104" y="2792"/>
                    <a:pt x="311" y="1396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1043;p41"/>
            <p:cNvSpPr/>
            <p:nvPr/>
          </p:nvSpPr>
          <p:spPr>
            <a:xfrm>
              <a:off x="7127096" y="1115148"/>
              <a:ext cx="171819" cy="119985"/>
            </a:xfrm>
            <a:custGeom>
              <a:avLst/>
              <a:gdLst/>
              <a:ahLst/>
              <a:cxnLst/>
              <a:rect l="l" t="t" r="r" b="b"/>
              <a:pathLst>
                <a:path w="5171" h="3611" extrusionOk="0">
                  <a:moveTo>
                    <a:pt x="1603" y="1"/>
                  </a:moveTo>
                  <a:cubicBezTo>
                    <a:pt x="854" y="104"/>
                    <a:pt x="311" y="440"/>
                    <a:pt x="104" y="983"/>
                  </a:cubicBezTo>
                  <a:cubicBezTo>
                    <a:pt x="1" y="1397"/>
                    <a:pt x="104" y="1939"/>
                    <a:pt x="543" y="2379"/>
                  </a:cubicBezTo>
                  <a:lnTo>
                    <a:pt x="1500" y="2043"/>
                  </a:lnTo>
                  <a:lnTo>
                    <a:pt x="750" y="2689"/>
                  </a:lnTo>
                  <a:cubicBezTo>
                    <a:pt x="1060" y="3025"/>
                    <a:pt x="1500" y="3232"/>
                    <a:pt x="2043" y="3439"/>
                  </a:cubicBezTo>
                  <a:cubicBezTo>
                    <a:pt x="2430" y="3531"/>
                    <a:pt x="2818" y="3610"/>
                    <a:pt x="3159" y="3610"/>
                  </a:cubicBezTo>
                  <a:cubicBezTo>
                    <a:pt x="3295" y="3610"/>
                    <a:pt x="3424" y="3598"/>
                    <a:pt x="3542" y="3568"/>
                  </a:cubicBezTo>
                  <a:lnTo>
                    <a:pt x="3335" y="2689"/>
                  </a:lnTo>
                  <a:lnTo>
                    <a:pt x="3981" y="3439"/>
                  </a:lnTo>
                  <a:cubicBezTo>
                    <a:pt x="4524" y="3335"/>
                    <a:pt x="4835" y="3025"/>
                    <a:pt x="5067" y="2586"/>
                  </a:cubicBezTo>
                  <a:cubicBezTo>
                    <a:pt x="5171" y="2043"/>
                    <a:pt x="4938" y="1500"/>
                    <a:pt x="4524" y="1086"/>
                  </a:cubicBezTo>
                  <a:lnTo>
                    <a:pt x="3775" y="1190"/>
                  </a:lnTo>
                  <a:lnTo>
                    <a:pt x="4292" y="854"/>
                  </a:lnTo>
                  <a:cubicBezTo>
                    <a:pt x="3981" y="544"/>
                    <a:pt x="3542" y="337"/>
                    <a:pt x="3128" y="207"/>
                  </a:cubicBezTo>
                  <a:cubicBezTo>
                    <a:pt x="2689" y="1"/>
                    <a:pt x="2249" y="1"/>
                    <a:pt x="1939" y="1"/>
                  </a:cubicBezTo>
                  <a:lnTo>
                    <a:pt x="2146" y="647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1044;p41"/>
            <p:cNvSpPr/>
            <p:nvPr/>
          </p:nvSpPr>
          <p:spPr>
            <a:xfrm>
              <a:off x="7176905" y="1142229"/>
              <a:ext cx="75626" cy="51303"/>
            </a:xfrm>
            <a:custGeom>
              <a:avLst/>
              <a:gdLst/>
              <a:ahLst/>
              <a:cxnLst/>
              <a:rect l="l" t="t" r="r" b="b"/>
              <a:pathLst>
                <a:path w="2276" h="1544" extrusionOk="0">
                  <a:moveTo>
                    <a:pt x="899" y="0"/>
                  </a:moveTo>
                  <a:cubicBezTo>
                    <a:pt x="510" y="0"/>
                    <a:pt x="182" y="121"/>
                    <a:pt x="104" y="375"/>
                  </a:cubicBezTo>
                  <a:cubicBezTo>
                    <a:pt x="1" y="814"/>
                    <a:pt x="337" y="1228"/>
                    <a:pt x="854" y="1461"/>
                  </a:cubicBezTo>
                  <a:cubicBezTo>
                    <a:pt x="1004" y="1518"/>
                    <a:pt x="1162" y="1543"/>
                    <a:pt x="1314" y="1543"/>
                  </a:cubicBezTo>
                  <a:cubicBezTo>
                    <a:pt x="1712" y="1543"/>
                    <a:pt x="2072" y="1368"/>
                    <a:pt x="2146" y="1124"/>
                  </a:cubicBezTo>
                  <a:cubicBezTo>
                    <a:pt x="2276" y="685"/>
                    <a:pt x="1940" y="271"/>
                    <a:pt x="1293" y="39"/>
                  </a:cubicBezTo>
                  <a:cubicBezTo>
                    <a:pt x="1160" y="13"/>
                    <a:pt x="102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1045;p41"/>
            <p:cNvSpPr/>
            <p:nvPr/>
          </p:nvSpPr>
          <p:spPr>
            <a:xfrm>
              <a:off x="7398539" y="1311860"/>
              <a:ext cx="18076" cy="57583"/>
            </a:xfrm>
            <a:custGeom>
              <a:avLst/>
              <a:gdLst/>
              <a:ahLst/>
              <a:cxnLst/>
              <a:rect l="l" t="t" r="r" b="b"/>
              <a:pathLst>
                <a:path w="544" h="1733" extrusionOk="0">
                  <a:moveTo>
                    <a:pt x="440" y="0"/>
                  </a:moveTo>
                  <a:cubicBezTo>
                    <a:pt x="233" y="336"/>
                    <a:pt x="233" y="750"/>
                    <a:pt x="129" y="1190"/>
                  </a:cubicBezTo>
                  <a:cubicBezTo>
                    <a:pt x="129" y="1293"/>
                    <a:pt x="0" y="1526"/>
                    <a:pt x="0" y="1732"/>
                  </a:cubicBezTo>
                  <a:lnTo>
                    <a:pt x="129" y="1732"/>
                  </a:lnTo>
                  <a:cubicBezTo>
                    <a:pt x="129" y="1526"/>
                    <a:pt x="129" y="1293"/>
                    <a:pt x="233" y="1190"/>
                  </a:cubicBezTo>
                  <a:cubicBezTo>
                    <a:pt x="233" y="750"/>
                    <a:pt x="336" y="440"/>
                    <a:pt x="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1046;p41"/>
            <p:cNvSpPr/>
            <p:nvPr/>
          </p:nvSpPr>
          <p:spPr>
            <a:xfrm>
              <a:off x="7330686" y="1237129"/>
              <a:ext cx="171819" cy="117692"/>
            </a:xfrm>
            <a:custGeom>
              <a:avLst/>
              <a:gdLst/>
              <a:ahLst/>
              <a:cxnLst/>
              <a:rect l="l" t="t" r="r" b="b"/>
              <a:pathLst>
                <a:path w="5171" h="3542" extrusionOk="0">
                  <a:moveTo>
                    <a:pt x="1525" y="0"/>
                  </a:moveTo>
                  <a:cubicBezTo>
                    <a:pt x="879" y="104"/>
                    <a:pt x="336" y="414"/>
                    <a:pt x="103" y="957"/>
                  </a:cubicBezTo>
                  <a:cubicBezTo>
                    <a:pt x="0" y="1396"/>
                    <a:pt x="103" y="1939"/>
                    <a:pt x="543" y="2353"/>
                  </a:cubicBezTo>
                  <a:lnTo>
                    <a:pt x="1525" y="1939"/>
                  </a:lnTo>
                  <a:lnTo>
                    <a:pt x="750" y="2689"/>
                  </a:lnTo>
                  <a:cubicBezTo>
                    <a:pt x="1086" y="2999"/>
                    <a:pt x="1525" y="3232"/>
                    <a:pt x="2042" y="3335"/>
                  </a:cubicBezTo>
                  <a:cubicBezTo>
                    <a:pt x="2585" y="3542"/>
                    <a:pt x="3128" y="3542"/>
                    <a:pt x="3567" y="3542"/>
                  </a:cubicBezTo>
                  <a:lnTo>
                    <a:pt x="3335" y="2585"/>
                  </a:lnTo>
                  <a:lnTo>
                    <a:pt x="3878" y="3439"/>
                  </a:lnTo>
                  <a:cubicBezTo>
                    <a:pt x="4420" y="3335"/>
                    <a:pt x="4860" y="2999"/>
                    <a:pt x="4963" y="2585"/>
                  </a:cubicBezTo>
                  <a:cubicBezTo>
                    <a:pt x="5170" y="2043"/>
                    <a:pt x="4963" y="1500"/>
                    <a:pt x="4524" y="1060"/>
                  </a:cubicBezTo>
                  <a:lnTo>
                    <a:pt x="3774" y="1190"/>
                  </a:lnTo>
                  <a:lnTo>
                    <a:pt x="4317" y="853"/>
                  </a:lnTo>
                  <a:cubicBezTo>
                    <a:pt x="3981" y="543"/>
                    <a:pt x="3567" y="311"/>
                    <a:pt x="3128" y="104"/>
                  </a:cubicBezTo>
                  <a:cubicBezTo>
                    <a:pt x="2688" y="0"/>
                    <a:pt x="2275" y="0"/>
                    <a:pt x="1835" y="0"/>
                  </a:cubicBezTo>
                  <a:lnTo>
                    <a:pt x="2171" y="647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1047;p41"/>
            <p:cNvSpPr/>
            <p:nvPr/>
          </p:nvSpPr>
          <p:spPr>
            <a:xfrm>
              <a:off x="7377040" y="1262715"/>
              <a:ext cx="79081" cy="50406"/>
            </a:xfrm>
            <a:custGeom>
              <a:avLst/>
              <a:gdLst/>
              <a:ahLst/>
              <a:cxnLst/>
              <a:rect l="l" t="t" r="r" b="b"/>
              <a:pathLst>
                <a:path w="2380" h="1517" extrusionOk="0">
                  <a:moveTo>
                    <a:pt x="982" y="1"/>
                  </a:moveTo>
                  <a:cubicBezTo>
                    <a:pt x="614" y="1"/>
                    <a:pt x="308" y="176"/>
                    <a:pt x="234" y="420"/>
                  </a:cubicBezTo>
                  <a:cubicBezTo>
                    <a:pt x="1" y="833"/>
                    <a:pt x="440" y="1273"/>
                    <a:pt x="983" y="1479"/>
                  </a:cubicBezTo>
                  <a:cubicBezTo>
                    <a:pt x="1111" y="1504"/>
                    <a:pt x="1240" y="1517"/>
                    <a:pt x="1363" y="1517"/>
                  </a:cubicBezTo>
                  <a:cubicBezTo>
                    <a:pt x="1764" y="1517"/>
                    <a:pt x="2118" y="1382"/>
                    <a:pt x="2276" y="1066"/>
                  </a:cubicBezTo>
                  <a:cubicBezTo>
                    <a:pt x="2379" y="730"/>
                    <a:pt x="1940" y="290"/>
                    <a:pt x="1423" y="83"/>
                  </a:cubicBezTo>
                  <a:cubicBezTo>
                    <a:pt x="1273" y="26"/>
                    <a:pt x="1123" y="1"/>
                    <a:pt x="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87" name="Graphic 21">
            <a:extLst>
              <a:ext uri="{FF2B5EF4-FFF2-40B4-BE49-F238E27FC236}">
                <a16:creationId xmlns:a16="http://schemas.microsoft.com/office/drawing/2014/main" id="{8D308D3F-C977-4BBC-8CFC-548B67AA4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055144" y="5462695"/>
            <a:ext cx="584561" cy="1336139"/>
          </a:xfrm>
          <a:prstGeom prst="rect">
            <a:avLst/>
          </a:prstGeom>
        </p:spPr>
      </p:pic>
      <p:pic>
        <p:nvPicPr>
          <p:cNvPr id="88" name="Graphic 22">
            <a:extLst>
              <a:ext uri="{FF2B5EF4-FFF2-40B4-BE49-F238E27FC236}">
                <a16:creationId xmlns:a16="http://schemas.microsoft.com/office/drawing/2014/main" id="{804B1BDD-502B-4E85-972D-0D58CAB99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2669107" y="5433467"/>
            <a:ext cx="634666" cy="1365367"/>
          </a:xfrm>
          <a:prstGeom prst="rect">
            <a:avLst/>
          </a:prstGeom>
        </p:spPr>
      </p:pic>
      <p:pic>
        <p:nvPicPr>
          <p:cNvPr id="89" name="Graphic 23">
            <a:extLst>
              <a:ext uri="{FF2B5EF4-FFF2-40B4-BE49-F238E27FC236}">
                <a16:creationId xmlns:a16="http://schemas.microsoft.com/office/drawing/2014/main" id="{444B9B7C-6600-486F-8146-462AC589F4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62579" y="5471045"/>
            <a:ext cx="584561" cy="1327789"/>
          </a:xfrm>
          <a:prstGeom prst="rect">
            <a:avLst/>
          </a:prstGeom>
        </p:spPr>
      </p:pic>
      <p:pic>
        <p:nvPicPr>
          <p:cNvPr id="90" name="Graphic 24">
            <a:extLst>
              <a:ext uri="{FF2B5EF4-FFF2-40B4-BE49-F238E27FC236}">
                <a16:creationId xmlns:a16="http://schemas.microsoft.com/office/drawing/2014/main" id="{4F201BFE-3769-46F3-B414-4F18A990E9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02764" y="5491923"/>
            <a:ext cx="597087" cy="13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2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4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4.16667E-6 -0.1312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7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repeatCount="2000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1.85185E-6 L 4.16667E-6 -0.111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7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repeatCount="200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-4.44444E-6 L 3.88889E-6 -0.128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3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3.33333E-6 -0.111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11194" cy="6858000"/>
          </a:xfrm>
          <a:prstGeom prst="rect">
            <a:avLst/>
          </a:prstGeom>
        </p:spPr>
      </p:pic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3314281" y="2107725"/>
            <a:ext cx="52185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5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Xin chân thành cảm ơn Ban giám khảo đã về dự giờ tiết học.</a:t>
            </a:r>
          </a:p>
        </p:txBody>
      </p:sp>
    </p:spTree>
    <p:extLst>
      <p:ext uri="{BB962C8B-B14F-4D97-AF65-F5344CB8AC3E}">
        <p14:creationId xmlns:p14="http://schemas.microsoft.com/office/powerpoint/2010/main" val="1839405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2519" y="2052415"/>
            <a:ext cx="8498378" cy="4384172"/>
            <a:chOff x="348519" y="2052415"/>
            <a:chExt cx="8498378" cy="4384172"/>
          </a:xfrm>
        </p:grpSpPr>
        <p:sp>
          <p:nvSpPr>
            <p:cNvPr id="3" name="Rounded Rectangle 2"/>
            <p:cNvSpPr/>
            <p:nvPr/>
          </p:nvSpPr>
          <p:spPr>
            <a:xfrm>
              <a:off x="348519" y="2052415"/>
              <a:ext cx="8498378" cy="4384172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rgbClr val="00B0F0"/>
                </a:gs>
              </a:gsLst>
              <a:path path="circle">
                <a:fillToRect l="50000" t="-80000" r="50000" b="180000"/>
              </a:path>
            </a:gra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995036" y="2574868"/>
              <a:ext cx="3489136" cy="33392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Isosceles Triangle 4"/>
          <p:cNvSpPr/>
          <p:nvPr/>
        </p:nvSpPr>
        <p:spPr>
          <a:xfrm>
            <a:off x="3434039" y="3517550"/>
            <a:ext cx="1523479" cy="1101845"/>
          </a:xfrm>
          <a:prstGeom prst="triangl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074685" y="3165304"/>
            <a:ext cx="1201689" cy="205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045188" y="5212943"/>
            <a:ext cx="2401998" cy="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246034" y="3165304"/>
            <a:ext cx="1171764" cy="205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47" y="2702198"/>
            <a:ext cx="772405" cy="57930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85F1CDD-68B1-4580-A83C-23F4BAC04CEC}"/>
              </a:ext>
            </a:extLst>
          </p:cNvPr>
          <p:cNvGrpSpPr/>
          <p:nvPr/>
        </p:nvGrpSpPr>
        <p:grpSpPr>
          <a:xfrm>
            <a:off x="1524000" y="-1"/>
            <a:ext cx="9144000" cy="1637731"/>
            <a:chOff x="165100" y="906101"/>
            <a:chExt cx="3317258" cy="878249"/>
          </a:xfrm>
        </p:grpSpPr>
        <p:pic>
          <p:nvPicPr>
            <p:cNvPr id="11" name="Graphic 4">
              <a:extLst>
                <a:ext uri="{FF2B5EF4-FFF2-40B4-BE49-F238E27FC236}">
                  <a16:creationId xmlns:a16="http://schemas.microsoft.com/office/drawing/2014/main" id="{36093A21-EEE3-4A23-83D9-709DC447D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5100" y="906101"/>
              <a:ext cx="3317258" cy="87824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B5F132-92F6-40E6-A19A-BDEA16C4F1C4}"/>
                </a:ext>
              </a:extLst>
            </p:cNvPr>
            <p:cNvSpPr/>
            <p:nvPr/>
          </p:nvSpPr>
          <p:spPr>
            <a:xfrm>
              <a:off x="241300" y="1244600"/>
              <a:ext cx="469900" cy="349535"/>
            </a:xfrm>
            <a:prstGeom prst="rect">
              <a:avLst/>
            </a:prstGeom>
            <a:solidFill>
              <a:srgbClr val="3E7B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4:</a:t>
            </a:r>
          </a:p>
        </p:txBody>
      </p:sp>
    </p:spTree>
    <p:extLst>
      <p:ext uri="{BB962C8B-B14F-4D97-AF65-F5344CB8AC3E}">
        <p14:creationId xmlns:p14="http://schemas.microsoft.com/office/powerpoint/2010/main" val="220522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12639 0.2902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39 0.29028 L 0.12361 0.2902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61 0.29028 L -1.94444E-6 -1.1111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3999" y="-1"/>
            <a:ext cx="9144000" cy="1620000"/>
            <a:chOff x="1531215" y="709809"/>
            <a:chExt cx="4414601" cy="1063951"/>
          </a:xfrm>
        </p:grpSpPr>
        <p:pic>
          <p:nvPicPr>
            <p:cNvPr id="3" name="Graphic 20">
              <a:extLst>
                <a:ext uri="{FF2B5EF4-FFF2-40B4-BE49-F238E27FC236}">
                  <a16:creationId xmlns:a16="http://schemas.microsoft.com/office/drawing/2014/main" id="{46A6CC5B-1CAE-44EA-99EA-A1423B723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31215" y="709809"/>
              <a:ext cx="4414601" cy="1063951"/>
            </a:xfrm>
            <a:prstGeom prst="rect">
              <a:avLst/>
            </a:prstGeom>
          </p:spPr>
        </p:pic>
        <p:pic>
          <p:nvPicPr>
            <p:cNvPr id="4" name="Graphic 20">
              <a:extLst>
                <a:ext uri="{FF2B5EF4-FFF2-40B4-BE49-F238E27FC236}">
                  <a16:creationId xmlns:a16="http://schemas.microsoft.com/office/drawing/2014/main" id="{46A6CC5B-1CAE-44EA-99EA-A1423B723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1086" t="13886" r="6000" b="46264"/>
            <a:stretch/>
          </p:blipFill>
          <p:spPr>
            <a:xfrm>
              <a:off x="1665027" y="1097429"/>
              <a:ext cx="579111" cy="4311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4: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72519" y="1721077"/>
            <a:ext cx="8498378" cy="4715511"/>
            <a:chOff x="348519" y="2052415"/>
            <a:chExt cx="8498378" cy="4384172"/>
          </a:xfrm>
        </p:grpSpPr>
        <p:sp>
          <p:nvSpPr>
            <p:cNvPr id="10" name="Rounded Rectangle 9"/>
            <p:cNvSpPr/>
            <p:nvPr/>
          </p:nvSpPr>
          <p:spPr>
            <a:xfrm>
              <a:off x="348519" y="2052415"/>
              <a:ext cx="8498378" cy="4384172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rgbClr val="FFFF66"/>
                </a:gs>
              </a:gsLst>
              <a:path path="circle">
                <a:fillToRect l="50000" t="-80000" r="50000" b="180000"/>
              </a:path>
            </a:gradFill>
            <a:ln w="28575">
              <a:solidFill>
                <a:srgbClr val="A5002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995036" y="2574868"/>
              <a:ext cx="3489136" cy="33392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Isosceles Triangle 11"/>
          <p:cNvSpPr/>
          <p:nvPr/>
        </p:nvSpPr>
        <p:spPr>
          <a:xfrm>
            <a:off x="3434039" y="3517550"/>
            <a:ext cx="1523479" cy="1101845"/>
          </a:xfrm>
          <a:prstGeom prst="triangl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115629" y="3042472"/>
            <a:ext cx="1201689" cy="205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086132" y="5090111"/>
            <a:ext cx="2401998" cy="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86978" y="3042472"/>
            <a:ext cx="1171764" cy="205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91" y="2579366"/>
            <a:ext cx="772405" cy="5793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223" y="2425754"/>
            <a:ext cx="772405" cy="57930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99" y="4590240"/>
            <a:ext cx="772405" cy="5793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63128" y="1755825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1872519" y="1711651"/>
            <a:ext cx="890608" cy="797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2787428" y="2142119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Hướng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dẫn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cách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vẽ</a:t>
            </a:r>
            <a:endParaRPr lang="en-US" sz="26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5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13039 0.276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31 0.0176 L 0.08385 0.3171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5F1CDD-68B1-4580-A83C-23F4BAC04CEC}"/>
              </a:ext>
            </a:extLst>
          </p:cNvPr>
          <p:cNvGrpSpPr/>
          <p:nvPr/>
        </p:nvGrpSpPr>
        <p:grpSpPr>
          <a:xfrm>
            <a:off x="1524000" y="-1"/>
            <a:ext cx="9144000" cy="1637731"/>
            <a:chOff x="165100" y="906101"/>
            <a:chExt cx="3317258" cy="878249"/>
          </a:xfrm>
        </p:grpSpPr>
        <p:pic>
          <p:nvPicPr>
            <p:cNvPr id="3" name="Graphic 4">
              <a:extLst>
                <a:ext uri="{FF2B5EF4-FFF2-40B4-BE49-F238E27FC236}">
                  <a16:creationId xmlns:a16="http://schemas.microsoft.com/office/drawing/2014/main" id="{36093A21-EEE3-4A23-83D9-709DC447D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5100" y="906101"/>
              <a:ext cx="3317258" cy="87824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1B5F132-92F6-40E6-A19A-BDEA16C4F1C4}"/>
                </a:ext>
              </a:extLst>
            </p:cNvPr>
            <p:cNvSpPr/>
            <p:nvPr/>
          </p:nvSpPr>
          <p:spPr>
            <a:xfrm>
              <a:off x="241300" y="1244600"/>
              <a:ext cx="469900" cy="349535"/>
            </a:xfrm>
            <a:prstGeom prst="rect">
              <a:avLst/>
            </a:prstGeom>
            <a:solidFill>
              <a:srgbClr val="3E7B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4: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72519" y="2052415"/>
            <a:ext cx="8498378" cy="4384172"/>
            <a:chOff x="348519" y="2052415"/>
            <a:chExt cx="8498378" cy="4384172"/>
          </a:xfrm>
        </p:grpSpPr>
        <p:sp>
          <p:nvSpPr>
            <p:cNvPr id="10" name="Rounded Rectangle 9"/>
            <p:cNvSpPr/>
            <p:nvPr/>
          </p:nvSpPr>
          <p:spPr>
            <a:xfrm>
              <a:off x="348519" y="2052415"/>
              <a:ext cx="8498378" cy="4384172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rgbClr val="00B0F0"/>
                </a:gs>
              </a:gsLst>
              <a:path path="circle">
                <a:fillToRect l="50000" t="-80000" r="50000" b="180000"/>
              </a:path>
            </a:gra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995036" y="2574868"/>
              <a:ext cx="3489136" cy="33392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143251" y="3528282"/>
            <a:ext cx="1261123" cy="1234128"/>
          </a:xfrm>
          <a:prstGeom prst="rect">
            <a:avLst/>
          </a:prstGeom>
          <a:noFill/>
          <a:ln w="76200">
            <a:solidFill>
              <a:srgbClr val="FF2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41260" y="4089173"/>
            <a:ext cx="2347415" cy="2347415"/>
          </a:xfrm>
          <a:prstGeom prst="ellipse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229008" y="3252289"/>
            <a:ext cx="29497" cy="2160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>
            <a:off x="8309008" y="4281164"/>
            <a:ext cx="29497" cy="2160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9365657" y="3223714"/>
            <a:ext cx="29497" cy="2160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>
            <a:off x="8274518" y="2187038"/>
            <a:ext cx="29497" cy="2160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70" y="2455262"/>
            <a:ext cx="1070377" cy="8027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418" y="2445213"/>
            <a:ext cx="1070377" cy="8027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02" y="2479005"/>
            <a:ext cx="1070377" cy="8027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505" y="4604697"/>
            <a:ext cx="1070377" cy="80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00989 0.32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00747 0.3185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2519" y="2052415"/>
            <a:ext cx="8498378" cy="4384172"/>
            <a:chOff x="348519" y="2052415"/>
            <a:chExt cx="8498378" cy="4384172"/>
          </a:xfrm>
        </p:grpSpPr>
        <p:sp>
          <p:nvSpPr>
            <p:cNvPr id="3" name="Rounded Rectangle 2"/>
            <p:cNvSpPr/>
            <p:nvPr/>
          </p:nvSpPr>
          <p:spPr>
            <a:xfrm>
              <a:off x="348519" y="2052415"/>
              <a:ext cx="8498378" cy="4384172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rgbClr val="FF254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995036" y="2574868"/>
              <a:ext cx="3489136" cy="3339266"/>
            </a:xfrm>
            <a:prstGeom prst="roundRect">
              <a:avLst/>
            </a:prstGeom>
            <a:ln w="381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 rot="16200000">
            <a:off x="7089897" y="3070794"/>
            <a:ext cx="2347415" cy="2347415"/>
          </a:xfrm>
          <a:prstGeom prst="ellipse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63603" y="2781140"/>
            <a:ext cx="1386966" cy="2859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82" y="2491488"/>
            <a:ext cx="772405" cy="5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456B1FF-88AE-471D-9118-40538784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r="604"/>
          <a:stretch/>
        </p:blipFill>
        <p:spPr>
          <a:xfrm>
            <a:off x="65314" y="1"/>
            <a:ext cx="12126686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DA8D2D-E1B4-411D-B790-5447E2016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423" y="187394"/>
            <a:ext cx="6799154" cy="13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3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B380B"/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3999" y="-1"/>
            <a:ext cx="9144000" cy="1620000"/>
            <a:chOff x="1531215" y="709809"/>
            <a:chExt cx="4414601" cy="1063951"/>
          </a:xfrm>
        </p:grpSpPr>
        <p:pic>
          <p:nvPicPr>
            <p:cNvPr id="9" name="Graphic 20">
              <a:extLst>
                <a:ext uri="{FF2B5EF4-FFF2-40B4-BE49-F238E27FC236}">
                  <a16:creationId xmlns:a16="http://schemas.microsoft.com/office/drawing/2014/main" id="{46A6CC5B-1CAE-44EA-99EA-A1423B723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31215" y="709809"/>
              <a:ext cx="4414601" cy="1063951"/>
            </a:xfrm>
            <a:prstGeom prst="rect">
              <a:avLst/>
            </a:prstGeom>
          </p:spPr>
        </p:pic>
        <p:pic>
          <p:nvPicPr>
            <p:cNvPr id="12" name="Graphic 20">
              <a:extLst>
                <a:ext uri="{FF2B5EF4-FFF2-40B4-BE49-F238E27FC236}">
                  <a16:creationId xmlns:a16="http://schemas.microsoft.com/office/drawing/2014/main" id="{46A6CC5B-1CAE-44EA-99EA-A1423B723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1086" t="13886" r="6000" b="46264"/>
            <a:stretch/>
          </p:blipFill>
          <p:spPr>
            <a:xfrm>
              <a:off x="1665027" y="1097429"/>
              <a:ext cx="579111" cy="431119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4: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46810" y="2020108"/>
            <a:ext cx="8498378" cy="438417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FF254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125778" y="3771159"/>
            <a:ext cx="6229507" cy="1816449"/>
            <a:chOff x="1601777" y="3771158"/>
            <a:chExt cx="6229507" cy="1816449"/>
          </a:xfrm>
        </p:grpSpPr>
        <p:sp>
          <p:nvSpPr>
            <p:cNvPr id="20" name="Rounded Rectangle 19"/>
            <p:cNvSpPr/>
            <p:nvPr/>
          </p:nvSpPr>
          <p:spPr>
            <a:xfrm>
              <a:off x="1601777" y="3771158"/>
              <a:ext cx="6229507" cy="1816449"/>
            </a:xfrm>
            <a:prstGeom prst="roundRect">
              <a:avLst/>
            </a:prstGeom>
            <a:ln w="381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189058" y="4020638"/>
              <a:ext cx="1252426" cy="1126025"/>
            </a:xfrm>
            <a:prstGeom prst="triangle">
              <a:avLst/>
            </a:prstGeom>
            <a:noFill/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32298" y="4025627"/>
              <a:ext cx="1178108" cy="1116047"/>
            </a:xfrm>
            <a:prstGeom prst="rect">
              <a:avLst/>
            </a:prstGeom>
            <a:noFill/>
            <a:ln w="76200">
              <a:solidFill>
                <a:srgbClr val="FF2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01219" y="3909479"/>
              <a:ext cx="1350000" cy="1348343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91508" y="2056749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2003237" y="1722917"/>
            <a:ext cx="1088271" cy="974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5424475" y="2675201"/>
            <a:ext cx="16756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Đố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endParaRPr lang="en-US" sz="2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35262" y="3096894"/>
            <a:ext cx="2918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32755" y="5802020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nhóm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đôi</a:t>
            </a:r>
            <a:endParaRPr lang="en-US" sz="26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11651" y="5207914"/>
            <a:ext cx="590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UTM Avo" panose="02040603050506020204" pitchFamily="18" charset="0"/>
              </a:rPr>
              <a:t>Hình</a:t>
            </a:r>
            <a:r>
              <a:rPr lang="en-US" sz="2000" b="1" dirty="0">
                <a:latin typeface="UTM Avo" panose="02040603050506020204" pitchFamily="18" charset="0"/>
              </a:rPr>
              <a:t> tam </a:t>
            </a:r>
            <a:r>
              <a:rPr lang="en-US" sz="2000" b="1" dirty="0" err="1">
                <a:latin typeface="UTM Avo" panose="02040603050506020204" pitchFamily="18" charset="0"/>
              </a:rPr>
              <a:t>giác</a:t>
            </a:r>
            <a:r>
              <a:rPr lang="en-US" sz="2000" b="1" dirty="0">
                <a:latin typeface="UTM Avo" panose="02040603050506020204" pitchFamily="18" charset="0"/>
              </a:rPr>
              <a:t>   </a:t>
            </a:r>
            <a:r>
              <a:rPr lang="en-US" sz="2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vuông</a:t>
            </a:r>
            <a:r>
              <a:rPr lang="en-US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        </a:t>
            </a:r>
            <a:r>
              <a:rPr lang="en-US" sz="2000" b="1" dirty="0" err="1">
                <a:latin typeface="UTM Avo" panose="02040603050506020204" pitchFamily="18" charset="0"/>
              </a:rPr>
              <a:t>Hình</a:t>
            </a:r>
            <a:r>
              <a:rPr lang="en-US" sz="2000" b="1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tròn</a:t>
            </a:r>
            <a:endParaRPr lang="en-US" sz="20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43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" grpId="0"/>
      <p:bldP spid="25" grpId="0"/>
      <p:bldP spid="26" grpId="0"/>
      <p:bldP spid="27" grpId="0"/>
      <p:bldP spid="27" grpId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5F1CDD-68B1-4580-A83C-23F4BAC04CEC}"/>
              </a:ext>
            </a:extLst>
          </p:cNvPr>
          <p:cNvGrpSpPr/>
          <p:nvPr/>
        </p:nvGrpSpPr>
        <p:grpSpPr>
          <a:xfrm>
            <a:off x="1524000" y="-1"/>
            <a:ext cx="9144000" cy="1637731"/>
            <a:chOff x="165100" y="906101"/>
            <a:chExt cx="3317258" cy="878249"/>
          </a:xfrm>
        </p:grpSpPr>
        <p:pic>
          <p:nvPicPr>
            <p:cNvPr id="3" name="Graphic 4">
              <a:extLst>
                <a:ext uri="{FF2B5EF4-FFF2-40B4-BE49-F238E27FC236}">
                  <a16:creationId xmlns:a16="http://schemas.microsoft.com/office/drawing/2014/main" id="{36093A21-EEE3-4A23-83D9-709DC447D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5100" y="906101"/>
              <a:ext cx="3317258" cy="87824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1B5F132-92F6-40E6-A19A-BDEA16C4F1C4}"/>
                </a:ext>
              </a:extLst>
            </p:cNvPr>
            <p:cNvSpPr/>
            <p:nvPr/>
          </p:nvSpPr>
          <p:spPr>
            <a:xfrm>
              <a:off x="241300" y="1244600"/>
              <a:ext cx="469900" cy="349535"/>
            </a:xfrm>
            <a:prstGeom prst="rect">
              <a:avLst/>
            </a:prstGeom>
            <a:solidFill>
              <a:srgbClr val="3E7B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4: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59980" y="2052415"/>
            <a:ext cx="8075760" cy="4384172"/>
          </a:xfrm>
          <a:prstGeom prst="round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89E0FF"/>
              </a:gs>
            </a:gsLst>
            <a:path path="circle">
              <a:fillToRect l="50000" t="-80000" r="50000" b="180000"/>
            </a:path>
          </a:gra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29322" y="2042320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2059981" y="1914246"/>
            <a:ext cx="969341" cy="868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3165501" y="2481056"/>
            <a:ext cx="7683475" cy="461665"/>
            <a:chOff x="1718774" y="2481055"/>
            <a:chExt cx="7683475" cy="461665"/>
          </a:xfrm>
        </p:grpSpPr>
        <p:sp>
          <p:nvSpPr>
            <p:cNvPr id="17" name="Isosceles Triangle 16"/>
            <p:cNvSpPr/>
            <p:nvPr/>
          </p:nvSpPr>
          <p:spPr>
            <a:xfrm>
              <a:off x="1718774" y="2572683"/>
              <a:ext cx="366075" cy="310662"/>
            </a:xfrm>
            <a:prstGeom prst="triangle">
              <a:avLst/>
            </a:prstGeom>
            <a:noFill/>
            <a:ln w="762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47139" y="2481055"/>
              <a:ext cx="7255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</a:rPr>
                <a:t>Hình</a:t>
              </a:r>
              <a:r>
                <a:rPr lang="en-US" sz="2400" dirty="0">
                  <a:latin typeface="UTM Avo" panose="02040603050506020204" pitchFamily="18" charset="0"/>
                </a:rPr>
                <a:t> tam </a:t>
              </a:r>
              <a:r>
                <a:rPr lang="en-US" sz="2400" dirty="0" err="1">
                  <a:latin typeface="UTM Avo" panose="02040603050506020204" pitchFamily="18" charset="0"/>
                </a:rPr>
                <a:t>giác</a:t>
              </a:r>
              <a:r>
                <a:rPr lang="en-US" sz="2400" dirty="0">
                  <a:latin typeface="UTM Avo" panose="02040603050506020204" pitchFamily="18" charset="0"/>
                </a:rPr>
                <a:t>, </a:t>
              </a:r>
              <a:r>
                <a:rPr lang="en-US" sz="2400" dirty="0" err="1">
                  <a:latin typeface="UTM Avo" panose="02040603050506020204" pitchFamily="18" charset="0"/>
                </a:rPr>
                <a:t>vật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có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dạng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hình</a:t>
              </a:r>
              <a:r>
                <a:rPr lang="en-US" sz="2400" dirty="0">
                  <a:latin typeface="UTM Avo" panose="02040603050506020204" pitchFamily="18" charset="0"/>
                </a:rPr>
                <a:t> tam </a:t>
              </a:r>
              <a:r>
                <a:rPr lang="en-US" sz="2400" dirty="0" err="1">
                  <a:latin typeface="UTM Avo" panose="02040603050506020204" pitchFamily="18" charset="0"/>
                </a:rPr>
                <a:t>giác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sp>
        <p:nvSpPr>
          <p:cNvPr id="30" name="Isosceles Triangle 29"/>
          <p:cNvSpPr/>
          <p:nvPr/>
        </p:nvSpPr>
        <p:spPr>
          <a:xfrm>
            <a:off x="3029322" y="3810933"/>
            <a:ext cx="1650037" cy="1406101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014304" y="3781126"/>
            <a:ext cx="825492" cy="140909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94043" y="5187228"/>
            <a:ext cx="1650037" cy="1"/>
          </a:xfrm>
          <a:prstGeom prst="line">
            <a:avLst/>
          </a:prstGeom>
          <a:ln w="762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8955" y="3781126"/>
            <a:ext cx="804936" cy="1409096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634748" y="2983595"/>
            <a:ext cx="4020333" cy="3389553"/>
            <a:chOff x="4110747" y="2983594"/>
            <a:chExt cx="4020333" cy="3389553"/>
          </a:xfrm>
        </p:grpSpPr>
        <p:grpSp>
          <p:nvGrpSpPr>
            <p:cNvPr id="34" name="Group 33"/>
            <p:cNvGrpSpPr/>
            <p:nvPr/>
          </p:nvGrpSpPr>
          <p:grpSpPr>
            <a:xfrm>
              <a:off x="4341524" y="2983594"/>
              <a:ext cx="3689931" cy="3326112"/>
              <a:chOff x="4341524" y="2983594"/>
              <a:chExt cx="3689931" cy="3326112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5" t="31077" r="1730" b="7094"/>
              <a:stretch/>
            </p:blipFill>
            <p:spPr>
              <a:xfrm>
                <a:off x="4341524" y="2983594"/>
                <a:ext cx="3689931" cy="332611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5022761" y="3232597"/>
                <a:ext cx="746974" cy="1555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461228" y="3785173"/>
                <a:ext cx="394884" cy="4648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84981" y="6139768"/>
                <a:ext cx="746974" cy="1555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588627" y="3032542"/>
              <a:ext cx="1615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Cờ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trang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trí</a:t>
              </a:r>
              <a:endParaRPr lang="en-US" sz="2000" dirty="0">
                <a:latin typeface="UTM Avo" panose="0204060305050602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63871" y="3810932"/>
              <a:ext cx="8672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UTM Avo" panose="02040603050506020204" pitchFamily="18" charset="0"/>
                </a:rPr>
                <a:t>Biển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báo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giao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thông</a:t>
              </a:r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84784" y="5973037"/>
              <a:ext cx="1615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Lều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vải</a:t>
              </a:r>
              <a:endParaRPr lang="en-US" sz="2000" dirty="0">
                <a:latin typeface="UTM Avo" panose="020406030505060202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10747" y="3773527"/>
              <a:ext cx="1615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UTM Avo" panose="02040603050506020204" pitchFamily="18" charset="0"/>
                </a:rPr>
                <a:t>Bướm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vằn</a:t>
              </a:r>
              <a:endParaRPr lang="en-US" dirty="0">
                <a:latin typeface="UTM Avo" panose="02040603050506020204" pitchFamily="18" charset="0"/>
              </a:endParaRPr>
            </a:p>
            <a:p>
              <a:pPr algn="ctr"/>
              <a:r>
                <a:rPr lang="en-US" dirty="0" err="1">
                  <a:latin typeface="UTM Avo" panose="02040603050506020204" pitchFamily="18" charset="0"/>
                </a:rPr>
                <a:t>trong</a:t>
              </a:r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6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5F1CDD-68B1-4580-A83C-23F4BAC04CEC}"/>
              </a:ext>
            </a:extLst>
          </p:cNvPr>
          <p:cNvGrpSpPr/>
          <p:nvPr/>
        </p:nvGrpSpPr>
        <p:grpSpPr>
          <a:xfrm>
            <a:off x="1524000" y="-1"/>
            <a:ext cx="9144000" cy="1637731"/>
            <a:chOff x="165100" y="906101"/>
            <a:chExt cx="3317258" cy="878249"/>
          </a:xfrm>
        </p:grpSpPr>
        <p:pic>
          <p:nvPicPr>
            <p:cNvPr id="3" name="Graphic 4">
              <a:extLst>
                <a:ext uri="{FF2B5EF4-FFF2-40B4-BE49-F238E27FC236}">
                  <a16:creationId xmlns:a16="http://schemas.microsoft.com/office/drawing/2014/main" id="{36093A21-EEE3-4A23-83D9-709DC447D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5100" y="906101"/>
              <a:ext cx="3317258" cy="87824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1B5F132-92F6-40E6-A19A-BDEA16C4F1C4}"/>
                </a:ext>
              </a:extLst>
            </p:cNvPr>
            <p:cNvSpPr/>
            <p:nvPr/>
          </p:nvSpPr>
          <p:spPr>
            <a:xfrm>
              <a:off x="241300" y="1244600"/>
              <a:ext cx="469900" cy="349535"/>
            </a:xfrm>
            <a:prstGeom prst="rect">
              <a:avLst/>
            </a:prstGeom>
            <a:solidFill>
              <a:srgbClr val="3E7B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4: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56259" y="2048006"/>
            <a:ext cx="8075760" cy="4384172"/>
          </a:xfrm>
          <a:prstGeom prst="round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89E0FF"/>
              </a:gs>
            </a:gsLst>
            <a:path path="circle">
              <a:fillToRect l="50000" t="-80000" r="50000" b="180000"/>
            </a:path>
          </a:gra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39994" y="2088779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2059981" y="2092083"/>
            <a:ext cx="880013" cy="788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3040474" y="2514494"/>
            <a:ext cx="6607968" cy="492443"/>
            <a:chOff x="1799812" y="2733436"/>
            <a:chExt cx="6607968" cy="492443"/>
          </a:xfrm>
        </p:grpSpPr>
        <p:sp>
          <p:nvSpPr>
            <p:cNvPr id="23" name="TextBox 22"/>
            <p:cNvSpPr txBox="1"/>
            <p:nvPr/>
          </p:nvSpPr>
          <p:spPr>
            <a:xfrm>
              <a:off x="2147140" y="2733436"/>
              <a:ext cx="62606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UTM Avo" panose="02040603050506020204" pitchFamily="18" charset="0"/>
                </a:rPr>
                <a:t>Hình</a:t>
              </a:r>
              <a:r>
                <a:rPr lang="en-US" sz="2600" dirty="0"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latin typeface="UTM Avo" panose="02040603050506020204" pitchFamily="18" charset="0"/>
                </a:rPr>
                <a:t>vuông</a:t>
              </a:r>
              <a:r>
                <a:rPr lang="en-US" sz="2600" dirty="0">
                  <a:latin typeface="UTM Avo" panose="02040603050506020204" pitchFamily="18" charset="0"/>
                </a:rPr>
                <a:t>, </a:t>
              </a:r>
              <a:r>
                <a:rPr lang="en-US" sz="2600" dirty="0" err="1">
                  <a:latin typeface="UTM Avo" panose="02040603050506020204" pitchFamily="18" charset="0"/>
                </a:rPr>
                <a:t>vật</a:t>
              </a:r>
              <a:r>
                <a:rPr lang="en-US" sz="2600" dirty="0"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latin typeface="UTM Avo" panose="02040603050506020204" pitchFamily="18" charset="0"/>
                </a:rPr>
                <a:t>có</a:t>
              </a:r>
              <a:r>
                <a:rPr lang="en-US" sz="2600" dirty="0"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latin typeface="UTM Avo" panose="02040603050506020204" pitchFamily="18" charset="0"/>
                </a:rPr>
                <a:t>dạng</a:t>
              </a:r>
              <a:r>
                <a:rPr lang="en-US" sz="2600" dirty="0"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latin typeface="UTM Avo" panose="02040603050506020204" pitchFamily="18" charset="0"/>
                </a:rPr>
                <a:t>hình</a:t>
              </a:r>
              <a:r>
                <a:rPr lang="en-US" sz="2600" dirty="0"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latin typeface="UTM Avo" panose="02040603050506020204" pitchFamily="18" charset="0"/>
                </a:rPr>
                <a:t>vuông</a:t>
              </a:r>
              <a:endParaRPr lang="en-US" sz="2600" dirty="0">
                <a:latin typeface="UTM Avo" panose="020406030505060202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99812" y="2812892"/>
              <a:ext cx="365760" cy="365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954614" y="3727126"/>
            <a:ext cx="1266542" cy="1266542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947292" y="3718166"/>
            <a:ext cx="17822" cy="1312325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>
            <a:off x="3599764" y="4346908"/>
            <a:ext cx="17921" cy="13050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4238226" y="3700805"/>
            <a:ext cx="17822" cy="1312325"/>
          </a:xfrm>
          <a:prstGeom prst="line">
            <a:avLst/>
          </a:prstGeom>
          <a:ln w="762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>
            <a:off x="3578926" y="3074605"/>
            <a:ext cx="17921" cy="13050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801025" y="3043300"/>
            <a:ext cx="3310520" cy="3315691"/>
            <a:chOff x="4277025" y="3043299"/>
            <a:chExt cx="3310520" cy="3315691"/>
          </a:xfrm>
        </p:grpSpPr>
        <p:grpSp>
          <p:nvGrpSpPr>
            <p:cNvPr id="39" name="Group 38"/>
            <p:cNvGrpSpPr/>
            <p:nvPr/>
          </p:nvGrpSpPr>
          <p:grpSpPr>
            <a:xfrm>
              <a:off x="4277025" y="3043299"/>
              <a:ext cx="3217644" cy="3258356"/>
              <a:chOff x="4277025" y="3043299"/>
              <a:chExt cx="3217644" cy="3258356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25" t="32629" r="7908" b="8420"/>
              <a:stretch/>
            </p:blipFill>
            <p:spPr>
              <a:xfrm>
                <a:off x="4277025" y="3043299"/>
                <a:ext cx="3217644" cy="325835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4842456" y="3043299"/>
                <a:ext cx="694776" cy="11202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104709" y="4397829"/>
                <a:ext cx="715772" cy="267471"/>
              </a:xfrm>
              <a:custGeom>
                <a:avLst/>
                <a:gdLst>
                  <a:gd name="connsiteX0" fmla="*/ 0 w 715772"/>
                  <a:gd name="connsiteY0" fmla="*/ 0 h 162969"/>
                  <a:gd name="connsiteX1" fmla="*/ 715772 w 715772"/>
                  <a:gd name="connsiteY1" fmla="*/ 0 h 162969"/>
                  <a:gd name="connsiteX2" fmla="*/ 715772 w 715772"/>
                  <a:gd name="connsiteY2" fmla="*/ 162969 h 162969"/>
                  <a:gd name="connsiteX3" fmla="*/ 0 w 715772"/>
                  <a:gd name="connsiteY3" fmla="*/ 162969 h 162969"/>
                  <a:gd name="connsiteX4" fmla="*/ 0 w 715772"/>
                  <a:gd name="connsiteY4" fmla="*/ 0 h 162969"/>
                  <a:gd name="connsiteX0" fmla="*/ 17417 w 715772"/>
                  <a:gd name="connsiteY0" fmla="*/ 0 h 267471"/>
                  <a:gd name="connsiteX1" fmla="*/ 715772 w 715772"/>
                  <a:gd name="connsiteY1" fmla="*/ 104502 h 267471"/>
                  <a:gd name="connsiteX2" fmla="*/ 715772 w 715772"/>
                  <a:gd name="connsiteY2" fmla="*/ 267471 h 267471"/>
                  <a:gd name="connsiteX3" fmla="*/ 0 w 715772"/>
                  <a:gd name="connsiteY3" fmla="*/ 267471 h 267471"/>
                  <a:gd name="connsiteX4" fmla="*/ 17417 w 715772"/>
                  <a:gd name="connsiteY4" fmla="*/ 0 h 267471"/>
                  <a:gd name="connsiteX0" fmla="*/ 17417 w 715772"/>
                  <a:gd name="connsiteY0" fmla="*/ 0 h 267471"/>
                  <a:gd name="connsiteX1" fmla="*/ 689646 w 715772"/>
                  <a:gd name="connsiteY1" fmla="*/ 121919 h 267471"/>
                  <a:gd name="connsiteX2" fmla="*/ 715772 w 715772"/>
                  <a:gd name="connsiteY2" fmla="*/ 267471 h 267471"/>
                  <a:gd name="connsiteX3" fmla="*/ 0 w 715772"/>
                  <a:gd name="connsiteY3" fmla="*/ 267471 h 267471"/>
                  <a:gd name="connsiteX4" fmla="*/ 17417 w 715772"/>
                  <a:gd name="connsiteY4" fmla="*/ 0 h 26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5772" h="267471">
                    <a:moveTo>
                      <a:pt x="17417" y="0"/>
                    </a:moveTo>
                    <a:lnTo>
                      <a:pt x="689646" y="121919"/>
                    </a:lnTo>
                    <a:lnTo>
                      <a:pt x="715772" y="267471"/>
                    </a:lnTo>
                    <a:lnTo>
                      <a:pt x="0" y="267471"/>
                    </a:lnTo>
                    <a:lnTo>
                      <a:pt x="17417" y="0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613165" y="6165324"/>
                <a:ext cx="694776" cy="11202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340980" y="4445609"/>
              <a:ext cx="209678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Khăn</a:t>
              </a:r>
              <a:r>
                <a:rPr lang="en-US" sz="1700" dirty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700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thổ</a:t>
              </a:r>
              <a:r>
                <a:rPr lang="en-US" sz="1700" dirty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700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cẩm</a:t>
              </a:r>
              <a:endParaRPr lang="en-US" sz="1700" dirty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53417" y="4452568"/>
              <a:ext cx="153412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err="1">
                  <a:latin typeface="UTM Avo" panose="02040603050506020204" pitchFamily="18" charset="0"/>
                </a:rPr>
                <a:t>Bánh</a:t>
              </a:r>
              <a:r>
                <a:rPr lang="en-US" sz="1700" dirty="0">
                  <a:latin typeface="UTM Avo" panose="02040603050506020204" pitchFamily="18" charset="0"/>
                </a:rPr>
                <a:t> </a:t>
              </a:r>
              <a:r>
                <a:rPr lang="en-US" sz="1700" dirty="0" err="1">
                  <a:latin typeface="UTM Avo" panose="02040603050506020204" pitchFamily="18" charset="0"/>
                </a:rPr>
                <a:t>chưng</a:t>
              </a:r>
              <a:endParaRPr lang="en-US" sz="1700" dirty="0">
                <a:latin typeface="UTM Avo" panose="020406030505060202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51719" y="6005047"/>
              <a:ext cx="153412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latin typeface="UTM Avo" panose="02040603050506020204" pitchFamily="18" charset="0"/>
                </a:rPr>
                <a:t>Ô </a:t>
              </a:r>
              <a:r>
                <a:rPr lang="en-US" sz="1700" dirty="0" err="1">
                  <a:latin typeface="UTM Avo" panose="02040603050506020204" pitchFamily="18" charset="0"/>
                </a:rPr>
                <a:t>cửa</a:t>
              </a:r>
              <a:endParaRPr lang="en-US" sz="17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4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059980" y="2052415"/>
            <a:ext cx="8075760" cy="43841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29322" y="2059364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2059980" y="2050174"/>
            <a:ext cx="890608" cy="797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Oval 18"/>
          <p:cNvSpPr/>
          <p:nvPr/>
        </p:nvSpPr>
        <p:spPr>
          <a:xfrm>
            <a:off x="2912885" y="3820026"/>
            <a:ext cx="1350000" cy="1348343"/>
          </a:xfrm>
          <a:prstGeom prst="ellipse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52395" y="2548688"/>
            <a:ext cx="5834582" cy="492443"/>
            <a:chOff x="1528395" y="2548687"/>
            <a:chExt cx="5834582" cy="492443"/>
          </a:xfrm>
        </p:grpSpPr>
        <p:sp>
          <p:nvSpPr>
            <p:cNvPr id="22" name="TextBox 21"/>
            <p:cNvSpPr txBox="1"/>
            <p:nvPr/>
          </p:nvSpPr>
          <p:spPr>
            <a:xfrm>
              <a:off x="1943180" y="2548687"/>
              <a:ext cx="54197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UTM Avo" panose="02040603050506020204" pitchFamily="18" charset="0"/>
                </a:rPr>
                <a:t>Hình</a:t>
              </a:r>
              <a:r>
                <a:rPr lang="en-US" sz="2600" dirty="0"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latin typeface="UTM Avo" panose="02040603050506020204" pitchFamily="18" charset="0"/>
                </a:rPr>
                <a:t>tròn</a:t>
              </a:r>
              <a:r>
                <a:rPr lang="en-US" sz="2600" dirty="0">
                  <a:latin typeface="UTM Avo" panose="02040603050506020204" pitchFamily="18" charset="0"/>
                </a:rPr>
                <a:t>, </a:t>
              </a:r>
              <a:r>
                <a:rPr lang="en-US" sz="2600" dirty="0" err="1">
                  <a:latin typeface="UTM Avo" panose="02040603050506020204" pitchFamily="18" charset="0"/>
                </a:rPr>
                <a:t>vật</a:t>
              </a:r>
              <a:r>
                <a:rPr lang="en-US" sz="2600" dirty="0"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latin typeface="UTM Avo" panose="02040603050506020204" pitchFamily="18" charset="0"/>
                </a:rPr>
                <a:t>có</a:t>
              </a:r>
              <a:r>
                <a:rPr lang="en-US" sz="2600" dirty="0"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latin typeface="UTM Avo" panose="02040603050506020204" pitchFamily="18" charset="0"/>
                </a:rPr>
                <a:t>dạng</a:t>
              </a:r>
              <a:r>
                <a:rPr lang="en-US" sz="2600" dirty="0"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latin typeface="UTM Avo" panose="02040603050506020204" pitchFamily="18" charset="0"/>
                </a:rPr>
                <a:t>hình</a:t>
              </a:r>
              <a:r>
                <a:rPr lang="en-US" sz="2600" dirty="0"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latin typeface="UTM Avo" panose="02040603050506020204" pitchFamily="18" charset="0"/>
                </a:rPr>
                <a:t>tròn</a:t>
              </a:r>
              <a:endParaRPr lang="en-US" sz="2600" dirty="0">
                <a:latin typeface="UTM Avo" panose="02040603050506020204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528395" y="2553321"/>
              <a:ext cx="457200" cy="457200"/>
            </a:xfrm>
            <a:prstGeom prst="ellipse">
              <a:avLst/>
            </a:prstGeom>
            <a:solidFill>
              <a:srgbClr val="89E0FF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4000" y="0"/>
            <a:ext cx="9144000" cy="1638000"/>
            <a:chOff x="3864660" y="2099780"/>
            <a:chExt cx="4761715" cy="1079716"/>
          </a:xfrm>
        </p:grpSpPr>
        <p:pic>
          <p:nvPicPr>
            <p:cNvPr id="18" name="Graphic 12">
              <a:extLst>
                <a:ext uri="{FF2B5EF4-FFF2-40B4-BE49-F238E27FC236}">
                  <a16:creationId xmlns:a16="http://schemas.microsoft.com/office/drawing/2014/main" id="{BAE4516E-FF55-47EC-B889-69A61F2DD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64660" y="2099780"/>
              <a:ext cx="4761715" cy="1079716"/>
            </a:xfrm>
            <a:prstGeom prst="rect">
              <a:avLst/>
            </a:prstGeom>
          </p:spPr>
        </p:pic>
        <p:pic>
          <p:nvPicPr>
            <p:cNvPr id="20" name="Graphic 12">
              <a:extLst>
                <a:ext uri="{FF2B5EF4-FFF2-40B4-BE49-F238E27FC236}">
                  <a16:creationId xmlns:a16="http://schemas.microsoft.com/office/drawing/2014/main" id="{BAE4516E-FF55-47EC-B889-69A61F2DD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0760" b="55787"/>
            <a:stretch/>
          </p:blipFill>
          <p:spPr>
            <a:xfrm>
              <a:off x="3998793" y="2441895"/>
              <a:ext cx="592190" cy="642499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UTM Avo" panose="02040603050506020204" pitchFamily="18" charset="0"/>
              </a:rPr>
              <a:t> 4: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54680" y="3114653"/>
            <a:ext cx="3823680" cy="3249899"/>
            <a:chOff x="4130680" y="3114652"/>
            <a:chExt cx="3823680" cy="3249899"/>
          </a:xfrm>
        </p:grpSpPr>
        <p:grpSp>
          <p:nvGrpSpPr>
            <p:cNvPr id="12" name="Group 11"/>
            <p:cNvGrpSpPr/>
            <p:nvPr/>
          </p:nvGrpSpPr>
          <p:grpSpPr>
            <a:xfrm>
              <a:off x="4165067" y="3114652"/>
              <a:ext cx="3654543" cy="3177863"/>
              <a:chOff x="4165067" y="3114652"/>
              <a:chExt cx="3654543" cy="317786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/>
              <a:srcRect l="16809" t="23191" r="58879" b="11019"/>
              <a:stretch/>
            </p:blipFill>
            <p:spPr>
              <a:xfrm>
                <a:off x="4165067" y="3114652"/>
                <a:ext cx="3654543" cy="31778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563291" y="5495109"/>
                <a:ext cx="418012" cy="19158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676841" y="5116119"/>
                <a:ext cx="418012" cy="19158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842642" y="3434660"/>
                <a:ext cx="418012" cy="19158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944965" y="4592691"/>
                <a:ext cx="591013" cy="491189"/>
              </a:xfrm>
              <a:custGeom>
                <a:avLst/>
                <a:gdLst>
                  <a:gd name="connsiteX0" fmla="*/ 0 w 418012"/>
                  <a:gd name="connsiteY0" fmla="*/ 0 h 191588"/>
                  <a:gd name="connsiteX1" fmla="*/ 418012 w 418012"/>
                  <a:gd name="connsiteY1" fmla="*/ 0 h 191588"/>
                  <a:gd name="connsiteX2" fmla="*/ 418012 w 418012"/>
                  <a:gd name="connsiteY2" fmla="*/ 191588 h 191588"/>
                  <a:gd name="connsiteX3" fmla="*/ 0 w 418012"/>
                  <a:gd name="connsiteY3" fmla="*/ 191588 h 191588"/>
                  <a:gd name="connsiteX4" fmla="*/ 0 w 418012"/>
                  <a:gd name="connsiteY4" fmla="*/ 0 h 191588"/>
                  <a:gd name="connsiteX0" fmla="*/ 0 w 618309"/>
                  <a:gd name="connsiteY0" fmla="*/ 0 h 409303"/>
                  <a:gd name="connsiteX1" fmla="*/ 418012 w 618309"/>
                  <a:gd name="connsiteY1" fmla="*/ 0 h 409303"/>
                  <a:gd name="connsiteX2" fmla="*/ 618309 w 618309"/>
                  <a:gd name="connsiteY2" fmla="*/ 409303 h 409303"/>
                  <a:gd name="connsiteX3" fmla="*/ 0 w 618309"/>
                  <a:gd name="connsiteY3" fmla="*/ 191588 h 409303"/>
                  <a:gd name="connsiteX4" fmla="*/ 0 w 618309"/>
                  <a:gd name="connsiteY4" fmla="*/ 0 h 409303"/>
                  <a:gd name="connsiteX0" fmla="*/ 0 w 618309"/>
                  <a:gd name="connsiteY0" fmla="*/ 0 h 409303"/>
                  <a:gd name="connsiteX1" fmla="*/ 566058 w 618309"/>
                  <a:gd name="connsiteY1" fmla="*/ 200297 h 409303"/>
                  <a:gd name="connsiteX2" fmla="*/ 618309 w 618309"/>
                  <a:gd name="connsiteY2" fmla="*/ 409303 h 409303"/>
                  <a:gd name="connsiteX3" fmla="*/ 0 w 618309"/>
                  <a:gd name="connsiteY3" fmla="*/ 191588 h 409303"/>
                  <a:gd name="connsiteX4" fmla="*/ 0 w 618309"/>
                  <a:gd name="connsiteY4" fmla="*/ 0 h 409303"/>
                  <a:gd name="connsiteX0" fmla="*/ 0 w 618309"/>
                  <a:gd name="connsiteY0" fmla="*/ 0 h 409303"/>
                  <a:gd name="connsiteX1" fmla="*/ 566058 w 618309"/>
                  <a:gd name="connsiteY1" fmla="*/ 200297 h 409303"/>
                  <a:gd name="connsiteX2" fmla="*/ 618309 w 618309"/>
                  <a:gd name="connsiteY2" fmla="*/ 409303 h 409303"/>
                  <a:gd name="connsiteX3" fmla="*/ 288348 w 618309"/>
                  <a:gd name="connsiteY3" fmla="*/ 293208 h 409303"/>
                  <a:gd name="connsiteX4" fmla="*/ 0 w 618309"/>
                  <a:gd name="connsiteY4" fmla="*/ 191588 h 409303"/>
                  <a:gd name="connsiteX5" fmla="*/ 0 w 618309"/>
                  <a:gd name="connsiteY5" fmla="*/ 0 h 409303"/>
                  <a:gd name="connsiteX0" fmla="*/ 0 w 618309"/>
                  <a:gd name="connsiteY0" fmla="*/ 0 h 409303"/>
                  <a:gd name="connsiteX1" fmla="*/ 566058 w 618309"/>
                  <a:gd name="connsiteY1" fmla="*/ 200297 h 409303"/>
                  <a:gd name="connsiteX2" fmla="*/ 618309 w 618309"/>
                  <a:gd name="connsiteY2" fmla="*/ 409303 h 409303"/>
                  <a:gd name="connsiteX3" fmla="*/ 301996 w 618309"/>
                  <a:gd name="connsiteY3" fmla="*/ 265912 h 409303"/>
                  <a:gd name="connsiteX4" fmla="*/ 0 w 618309"/>
                  <a:gd name="connsiteY4" fmla="*/ 191588 h 409303"/>
                  <a:gd name="connsiteX5" fmla="*/ 0 w 618309"/>
                  <a:gd name="connsiteY5" fmla="*/ 0 h 409303"/>
                  <a:gd name="connsiteX0" fmla="*/ 0 w 591013"/>
                  <a:gd name="connsiteY0" fmla="*/ 0 h 491189"/>
                  <a:gd name="connsiteX1" fmla="*/ 566058 w 591013"/>
                  <a:gd name="connsiteY1" fmla="*/ 200297 h 491189"/>
                  <a:gd name="connsiteX2" fmla="*/ 591013 w 591013"/>
                  <a:gd name="connsiteY2" fmla="*/ 491189 h 491189"/>
                  <a:gd name="connsiteX3" fmla="*/ 301996 w 591013"/>
                  <a:gd name="connsiteY3" fmla="*/ 265912 h 491189"/>
                  <a:gd name="connsiteX4" fmla="*/ 0 w 591013"/>
                  <a:gd name="connsiteY4" fmla="*/ 191588 h 491189"/>
                  <a:gd name="connsiteX5" fmla="*/ 0 w 591013"/>
                  <a:gd name="connsiteY5" fmla="*/ 0 h 49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013" h="491189">
                    <a:moveTo>
                      <a:pt x="0" y="0"/>
                    </a:moveTo>
                    <a:lnTo>
                      <a:pt x="566058" y="200297"/>
                    </a:lnTo>
                    <a:lnTo>
                      <a:pt x="591013" y="491189"/>
                    </a:lnTo>
                    <a:lnTo>
                      <a:pt x="301996" y="265912"/>
                    </a:lnTo>
                    <a:lnTo>
                      <a:pt x="0" y="191588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130680" y="5502031"/>
              <a:ext cx="1283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Quả</a:t>
              </a:r>
              <a:r>
                <a:rPr lang="en-US" dirty="0">
                  <a:solidFill>
                    <a:srgbClr val="0070C0"/>
                  </a:solidFill>
                  <a:latin typeface="UTM Avo" panose="02040603050506020204" pitchFamily="18" charset="0"/>
                </a:rPr>
                <a:t> cam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28536" y="4309530"/>
              <a:ext cx="1283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Cái</a:t>
              </a:r>
              <a:r>
                <a:rPr lang="en-US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chén</a:t>
              </a:r>
              <a:endParaRPr lang="en-US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43327" y="5974922"/>
              <a:ext cx="1283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UTM Avo" panose="02040603050506020204" pitchFamily="18" charset="0"/>
                </a:rPr>
                <a:t>Nắp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hộp</a:t>
              </a:r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48936" y="5995219"/>
              <a:ext cx="1805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UTM Avo" panose="02040603050506020204" pitchFamily="18" charset="0"/>
                </a:rPr>
                <a:t>Hoa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đồng</a:t>
              </a:r>
              <a:r>
                <a:rPr lang="en-US" dirty="0">
                  <a:latin typeface="UTM Avo" panose="02040603050506020204" pitchFamily="18" charset="0"/>
                </a:rPr>
                <a:t> </a:t>
              </a:r>
              <a:r>
                <a:rPr lang="en-US" dirty="0" err="1">
                  <a:latin typeface="UTM Avo" panose="02040603050506020204" pitchFamily="18" charset="0"/>
                </a:rPr>
                <a:t>tiền</a:t>
              </a:r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650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00924" y="1847695"/>
            <a:ext cx="8075760" cy="48533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70266" y="1854644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2100924" y="1927342"/>
            <a:ext cx="890608" cy="797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1524000" y="0"/>
            <a:ext cx="9144000" cy="1638000"/>
            <a:chOff x="3864660" y="2099780"/>
            <a:chExt cx="4761715" cy="1079716"/>
          </a:xfrm>
        </p:grpSpPr>
        <p:pic>
          <p:nvPicPr>
            <p:cNvPr id="6" name="Graphic 12">
              <a:extLst>
                <a:ext uri="{FF2B5EF4-FFF2-40B4-BE49-F238E27FC236}">
                  <a16:creationId xmlns:a16="http://schemas.microsoft.com/office/drawing/2014/main" id="{BAE4516E-FF55-47EC-B889-69A61F2DD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64660" y="2099780"/>
              <a:ext cx="4761715" cy="1079716"/>
            </a:xfrm>
            <a:prstGeom prst="rect">
              <a:avLst/>
            </a:prstGeom>
          </p:spPr>
        </p:pic>
        <p:pic>
          <p:nvPicPr>
            <p:cNvPr id="7" name="Graphic 12">
              <a:extLst>
                <a:ext uri="{FF2B5EF4-FFF2-40B4-BE49-F238E27FC236}">
                  <a16:creationId xmlns:a16="http://schemas.microsoft.com/office/drawing/2014/main" id="{BAE4516E-FF55-47EC-B889-69A61F2DD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0760" b="55787"/>
            <a:stretch/>
          </p:blipFill>
          <p:spPr>
            <a:xfrm>
              <a:off x="3998793" y="2441895"/>
              <a:ext cx="592190" cy="642499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UTM Avo" panose="02040603050506020204" pitchFamily="18" charset="0"/>
              </a:rPr>
              <a:t> 4: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991533" y="2347087"/>
            <a:ext cx="5822057" cy="497807"/>
            <a:chOff x="1546265" y="2713467"/>
            <a:chExt cx="5822057" cy="497807"/>
          </a:xfrm>
        </p:grpSpPr>
        <p:sp>
          <p:nvSpPr>
            <p:cNvPr id="12" name="TextBox 11"/>
            <p:cNvSpPr txBox="1"/>
            <p:nvPr/>
          </p:nvSpPr>
          <p:spPr>
            <a:xfrm>
              <a:off x="2063885" y="2713467"/>
              <a:ext cx="53044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600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cơ</a:t>
              </a:r>
              <a:r>
                <a:rPr lang="en-US" sz="2600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bản</a:t>
              </a:r>
              <a:r>
                <a:rPr lang="en-US" sz="2600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2600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tranh</a:t>
              </a:r>
              <a:r>
                <a:rPr lang="en-US" sz="2600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vẽ</a:t>
              </a:r>
              <a:endParaRPr lang="en-US" sz="26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5" t="55716" r="81985" b="40090"/>
            <a:stretch/>
          </p:blipFill>
          <p:spPr>
            <a:xfrm>
              <a:off x="1546265" y="2713467"/>
              <a:ext cx="588521" cy="4978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5" t="59905" r="21113" b="11003"/>
          <a:stretch/>
        </p:blipFill>
        <p:spPr>
          <a:xfrm>
            <a:off x="4090253" y="2926393"/>
            <a:ext cx="3854200" cy="2762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645813" y="5806245"/>
            <a:ext cx="746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UTM Avo" panose="02040603050506020204" pitchFamily="18" charset="0"/>
              </a:rPr>
              <a:t>Những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ngôi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nhà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sản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phẩm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mĩ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thuật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màu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dạ</a:t>
            </a:r>
            <a:r>
              <a:rPr lang="en-US" sz="2400" dirty="0">
                <a:latin typeface="UTM Avo" panose="02040603050506020204" pitchFamily="18" charset="0"/>
              </a:rPr>
              <a:t>,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Phương</a:t>
            </a:r>
            <a:r>
              <a:rPr lang="en-US" sz="2400" dirty="0">
                <a:latin typeface="UTM Avo" panose="02040603050506020204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30647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CCFF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0"/>
            <a:ext cx="9144000" cy="1638000"/>
            <a:chOff x="3864660" y="2099780"/>
            <a:chExt cx="4761715" cy="1079716"/>
          </a:xfrm>
        </p:grpSpPr>
        <p:pic>
          <p:nvPicPr>
            <p:cNvPr id="3" name="Graphic 12">
              <a:extLst>
                <a:ext uri="{FF2B5EF4-FFF2-40B4-BE49-F238E27FC236}">
                  <a16:creationId xmlns:a16="http://schemas.microsoft.com/office/drawing/2014/main" id="{BAE4516E-FF55-47EC-B889-69A61F2DD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64660" y="2099780"/>
              <a:ext cx="4761715" cy="1079716"/>
            </a:xfrm>
            <a:prstGeom prst="rect">
              <a:avLst/>
            </a:prstGeom>
          </p:spPr>
        </p:pic>
        <p:pic>
          <p:nvPicPr>
            <p:cNvPr id="4" name="Graphic 12">
              <a:extLst>
                <a:ext uri="{FF2B5EF4-FFF2-40B4-BE49-F238E27FC236}">
                  <a16:creationId xmlns:a16="http://schemas.microsoft.com/office/drawing/2014/main" id="{BAE4516E-FF55-47EC-B889-69A61F2DD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0760" b="55787"/>
            <a:stretch/>
          </p:blipFill>
          <p:spPr>
            <a:xfrm>
              <a:off x="3998793" y="2441895"/>
              <a:ext cx="592190" cy="64249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UTM Avo" panose="02040603050506020204" pitchFamily="18" charset="0"/>
              </a:rPr>
              <a:t> 4: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72519" y="1785472"/>
            <a:ext cx="8498378" cy="4715511"/>
          </a:xfrm>
          <a:prstGeom prst="round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FF66"/>
              </a:gs>
            </a:gsLst>
            <a:path path="circle">
              <a:fillToRect l="50000" t="-80000" r="50000" b="180000"/>
            </a:path>
          </a:gradFill>
          <a:ln w="28575"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63128" y="1820220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1872519" y="1776046"/>
            <a:ext cx="890608" cy="797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2787428" y="2258030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Hướng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dẫn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cách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vẽ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endParaRPr lang="en-US" sz="26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3632872" y="3077151"/>
            <a:ext cx="1252426" cy="1126025"/>
          </a:xfrm>
          <a:prstGeom prst="triangl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76112" y="3082140"/>
            <a:ext cx="1178108" cy="1116047"/>
          </a:xfrm>
          <a:prstGeom prst="rect">
            <a:avLst/>
          </a:prstGeom>
          <a:noFill/>
          <a:ln w="76200">
            <a:solidFill>
              <a:srgbClr val="FF2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445033" y="2965992"/>
            <a:ext cx="1350000" cy="1348343"/>
          </a:xfrm>
          <a:prstGeom prst="ellipse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87429" y="4539501"/>
            <a:ext cx="4622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UTM Avo" panose="02040603050506020204" pitchFamily="18" charset="0"/>
              </a:rPr>
              <a:t>Cách</a:t>
            </a:r>
            <a:r>
              <a:rPr lang="en-US" sz="2600" dirty="0">
                <a:latin typeface="UTM Avo" panose="02040603050506020204" pitchFamily="18" charset="0"/>
              </a:rPr>
              <a:t> 1: </a:t>
            </a:r>
            <a:r>
              <a:rPr lang="en-US" sz="2600" dirty="0" err="1">
                <a:latin typeface="UTM Avo" panose="02040603050506020204" pitchFamily="18" charset="0"/>
              </a:rPr>
              <a:t>Vẽ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liền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nét</a:t>
            </a:r>
            <a:endParaRPr lang="en-US" sz="2600" dirty="0"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7429" y="5041369"/>
            <a:ext cx="4622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UTM Avo" panose="02040603050506020204" pitchFamily="18" charset="0"/>
              </a:rPr>
              <a:t>Cách</a:t>
            </a:r>
            <a:r>
              <a:rPr lang="en-US" sz="2600" dirty="0">
                <a:latin typeface="UTM Avo" panose="02040603050506020204" pitchFamily="18" charset="0"/>
              </a:rPr>
              <a:t> 2: </a:t>
            </a:r>
            <a:r>
              <a:rPr lang="en-US" sz="2600" dirty="0" err="1">
                <a:latin typeface="UTM Avo" panose="02040603050506020204" pitchFamily="18" charset="0"/>
              </a:rPr>
              <a:t>vẽ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rời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từng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nét</a:t>
            </a:r>
            <a:endParaRPr lang="en-US" sz="2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0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3999" y="-1"/>
            <a:ext cx="9144000" cy="1620000"/>
            <a:chOff x="1531215" y="709809"/>
            <a:chExt cx="4414601" cy="1063951"/>
          </a:xfrm>
        </p:grpSpPr>
        <p:pic>
          <p:nvPicPr>
            <p:cNvPr id="3" name="Graphic 20">
              <a:extLst>
                <a:ext uri="{FF2B5EF4-FFF2-40B4-BE49-F238E27FC236}">
                  <a16:creationId xmlns:a16="http://schemas.microsoft.com/office/drawing/2014/main" id="{46A6CC5B-1CAE-44EA-99EA-A1423B723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31215" y="709809"/>
              <a:ext cx="4414601" cy="1063951"/>
            </a:xfrm>
            <a:prstGeom prst="rect">
              <a:avLst/>
            </a:prstGeom>
          </p:spPr>
        </p:pic>
        <p:pic>
          <p:nvPicPr>
            <p:cNvPr id="4" name="Graphic 20">
              <a:extLst>
                <a:ext uri="{FF2B5EF4-FFF2-40B4-BE49-F238E27FC236}">
                  <a16:creationId xmlns:a16="http://schemas.microsoft.com/office/drawing/2014/main" id="{46A6CC5B-1CAE-44EA-99EA-A1423B723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1086" t="13886" r="6000" b="46264"/>
            <a:stretch/>
          </p:blipFill>
          <p:spPr>
            <a:xfrm>
              <a:off x="1665027" y="1097429"/>
              <a:ext cx="579111" cy="4311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865525" y="453657"/>
            <a:ext cx="154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thuật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180" y="805755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Sáng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tạo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tiết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2519" y="850778"/>
            <a:ext cx="17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Chủ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đề</a:t>
            </a:r>
            <a:r>
              <a:rPr lang="en-US" sz="2100" b="1" dirty="0">
                <a:solidFill>
                  <a:srgbClr val="FFFF00"/>
                </a:solidFill>
                <a:latin typeface="UTM Avo" panose="02040603050506020204" pitchFamily="18" charset="0"/>
              </a:rPr>
              <a:t> 4: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72519" y="1721077"/>
            <a:ext cx="8498378" cy="4715511"/>
          </a:xfrm>
          <a:prstGeom prst="round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FF66"/>
              </a:gs>
            </a:gsLst>
            <a:path path="circle">
              <a:fillToRect l="50000" t="-80000" r="50000" b="180000"/>
            </a:path>
          </a:gradFill>
          <a:ln w="28575"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63128" y="1828215"/>
            <a:ext cx="4121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Quan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20821" r="73192" b="69055"/>
          <a:stretch/>
        </p:blipFill>
        <p:spPr>
          <a:xfrm>
            <a:off x="1872519" y="1784041"/>
            <a:ext cx="890608" cy="797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2730202" y="2364830"/>
            <a:ext cx="76406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Thực</a:t>
            </a:r>
            <a:r>
              <a:rPr lang="en-US" sz="26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hành</a:t>
            </a:r>
            <a:r>
              <a:rPr lang="en-US" sz="2600" b="1" dirty="0">
                <a:solidFill>
                  <a:srgbClr val="0000CC"/>
                </a:solidFill>
                <a:latin typeface="UTM Avo" panose="02040603050506020204" pitchFamily="18" charset="0"/>
              </a:rPr>
              <a:t>: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Vẽ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một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cơ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mà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em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thích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và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tô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UTM Avo" panose="02040603050506020204" pitchFamily="18" charset="0"/>
              </a:rPr>
              <a:t>màu</a:t>
            </a:r>
            <a:r>
              <a:rPr lang="en-US" sz="2600" dirty="0">
                <a:solidFill>
                  <a:srgbClr val="0000CC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059959" y="3783585"/>
            <a:ext cx="8102458" cy="1741500"/>
            <a:chOff x="535959" y="3783585"/>
            <a:chExt cx="8102458" cy="1741500"/>
          </a:xfrm>
        </p:grpSpPr>
        <p:sp>
          <p:nvSpPr>
            <p:cNvPr id="11" name="Rounded Rectangle 10"/>
            <p:cNvSpPr/>
            <p:nvPr/>
          </p:nvSpPr>
          <p:spPr>
            <a:xfrm>
              <a:off x="535959" y="3783585"/>
              <a:ext cx="2546932" cy="17415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313722" y="3783585"/>
              <a:ext cx="2546932" cy="17415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091485" y="3783585"/>
              <a:ext cx="2546932" cy="17415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3399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876923" y="4654335"/>
              <a:ext cx="599759" cy="54546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24251" y="3833387"/>
              <a:ext cx="1746913" cy="16418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744874" y="4034257"/>
              <a:ext cx="1240153" cy="12401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761719" y="3191408"/>
            <a:ext cx="6668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Lưu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</a:rPr>
              <a:t> ý:</a:t>
            </a:r>
            <a:endParaRPr lang="en-US" sz="2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0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699</TotalTime>
  <Words>474</Words>
  <Application>Microsoft Office PowerPoint</Application>
  <PresentationFormat>Widescreen</PresentationFormat>
  <Paragraphs>86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等线</vt:lpstr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98</cp:revision>
  <dcterms:created xsi:type="dcterms:W3CDTF">2022-10-26T23:37:45Z</dcterms:created>
  <dcterms:modified xsi:type="dcterms:W3CDTF">2026-01-28T07:39:01Z</dcterms:modified>
</cp:coreProperties>
</file>