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3" r:id="rId1"/>
  </p:sldMasterIdLst>
  <p:notesMasterIdLst>
    <p:notesMasterId r:id="rId6"/>
  </p:notesMasterIdLst>
  <p:sldIdLst>
    <p:sldId id="510" r:id="rId2"/>
    <p:sldId id="257" r:id="rId3"/>
    <p:sldId id="540" r:id="rId4"/>
    <p:sldId id="541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Phuong Truc" initials="NPT" lastIdx="1" clrIdx="0">
    <p:extLst>
      <p:ext uri="{19B8F6BF-5375-455C-9EA6-DF929625EA0E}">
        <p15:presenceInfo xmlns:p15="http://schemas.microsoft.com/office/powerpoint/2012/main" userId="0f4ce7fcb42a8b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5126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04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46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697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883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147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64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07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01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71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slide" Target="slide4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3" y="162001"/>
            <a:ext cx="9115085" cy="50288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3410" y="3158138"/>
            <a:ext cx="3695841" cy="2154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692" y="294695"/>
            <a:ext cx="3896617" cy="50814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3602114" y="1518082"/>
            <a:ext cx="2183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6000" kern="1200" dirty="0" err="1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Tiết</a:t>
            </a:r>
            <a:r>
              <a:rPr lang="en-US" sz="6000" kern="1200" dirty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0" y="1097767"/>
            <a:ext cx="2102946" cy="1737217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91" y="1097767"/>
            <a:ext cx="2107518" cy="1737217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8" y="3177124"/>
            <a:ext cx="2107518" cy="1737217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91" y="3039273"/>
            <a:ext cx="2107518" cy="1737217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86950" y="3886200"/>
            <a:ext cx="4572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589936"/>
            <a:ext cx="5596404" cy="5078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98" y="4233232"/>
            <a:ext cx="535781" cy="7786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97" y="131599"/>
            <a:ext cx="535781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6CA70821-93CC-431F-A212-2B7D25A76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91" y="3834809"/>
            <a:ext cx="714375" cy="1038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C67633-F8D3-47F2-B61C-F727115EEBA1}"/>
              </a:ext>
            </a:extLst>
          </p:cNvPr>
          <p:cNvSpPr txBox="1"/>
          <p:nvPr/>
        </p:nvSpPr>
        <p:spPr>
          <a:xfrm>
            <a:off x="1594882" y="3408782"/>
            <a:ext cx="546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8D81A-5590-798E-E0C5-27AEF784F68D}"/>
              </a:ext>
            </a:extLst>
          </p:cNvPr>
          <p:cNvSpPr txBox="1"/>
          <p:nvPr/>
        </p:nvSpPr>
        <p:spPr>
          <a:xfrm>
            <a:off x="378905" y="548010"/>
            <a:ext cx="78970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Nam,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1A,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Lê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Quý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Đôn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mặc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phục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hãnh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lắm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36451-9A01-A34B-7343-5BF38CAB1858}"/>
              </a:ext>
            </a:extLst>
          </p:cNvPr>
          <p:cNvSpPr txBox="1"/>
          <p:nvPr/>
        </p:nvSpPr>
        <p:spPr>
          <a:xfrm>
            <a:off x="1726501" y="3870220"/>
            <a:ext cx="546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</a:t>
            </a:r>
          </a:p>
        </p:txBody>
      </p:sp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66</Words>
  <Application>Microsoft Office PowerPoint</Application>
  <PresentationFormat>On-screen Show (16:9)</PresentationFormat>
  <Paragraphs>10</Paragraphs>
  <Slides>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Nhật Hạ Trần</cp:lastModifiedBy>
  <cp:revision>358</cp:revision>
  <dcterms:created xsi:type="dcterms:W3CDTF">2020-08-13T09:19:00Z</dcterms:created>
  <dcterms:modified xsi:type="dcterms:W3CDTF">2026-01-28T07:58:39Z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