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3" r:id="rId1"/>
  </p:sldMasterIdLst>
  <p:notesMasterIdLst>
    <p:notesMasterId r:id="rId5"/>
  </p:notesMasterIdLst>
  <p:sldIdLst>
    <p:sldId id="520" r:id="rId2"/>
    <p:sldId id="550" r:id="rId3"/>
    <p:sldId id="2904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Phuong Truc" initials="NPT" lastIdx="1" clrIdx="0">
    <p:extLst>
      <p:ext uri="{19B8F6BF-5375-455C-9EA6-DF929625EA0E}">
        <p15:presenceInfo xmlns:p15="http://schemas.microsoft.com/office/powerpoint/2012/main" userId="0f4ce7fcb42a8b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51261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25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04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8469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697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883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147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664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020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07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6018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871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0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3" y="162001"/>
            <a:ext cx="9115085" cy="50288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3410" y="3158138"/>
            <a:ext cx="3695841" cy="2154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692" y="294695"/>
            <a:ext cx="3896617" cy="50814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3602114" y="1518082"/>
            <a:ext cx="2183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6000" kern="1200" dirty="0" err="1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Tiết</a:t>
            </a:r>
            <a:r>
              <a:rPr lang="en-US" sz="6000" kern="1200" dirty="0"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7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1E12D9-5A2F-41FB-844A-DB5FF5F26E58}"/>
              </a:ext>
            </a:extLst>
          </p:cNvPr>
          <p:cNvSpPr txBox="1"/>
          <p:nvPr/>
        </p:nvSpPr>
        <p:spPr>
          <a:xfrm>
            <a:off x="244550" y="140279"/>
            <a:ext cx="183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7. Nghe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vi-VN" sz="20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1">
            <a:extLst>
              <a:ext uri="{FF2B5EF4-FFF2-40B4-BE49-F238E27FC236}">
                <a16:creationId xmlns:a16="http://schemas.microsoft.com/office/drawing/2014/main" id="{AB5A3F41-A894-434C-A3E2-970E61C0DA2A}"/>
              </a:ext>
            </a:extLst>
          </p:cNvPr>
          <p:cNvGrpSpPr/>
          <p:nvPr/>
        </p:nvGrpSpPr>
        <p:grpSpPr>
          <a:xfrm>
            <a:off x="4224943" y="3356989"/>
            <a:ext cx="4110741" cy="1922900"/>
            <a:chOff x="-591423" y="1707337"/>
            <a:chExt cx="7679682" cy="5787085"/>
          </a:xfrm>
        </p:grpSpPr>
        <p:pic>
          <p:nvPicPr>
            <p:cNvPr id="8" name="图片 12">
              <a:extLst>
                <a:ext uri="{FF2B5EF4-FFF2-40B4-BE49-F238E27FC236}">
                  <a16:creationId xmlns:a16="http://schemas.microsoft.com/office/drawing/2014/main" id="{8F2E12CE-6416-4B21-95C7-D3CF9782D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>
              <a:fillRect/>
            </a:stretch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9" name="图片 13">
              <a:extLst>
                <a:ext uri="{FF2B5EF4-FFF2-40B4-BE49-F238E27FC236}">
                  <a16:creationId xmlns:a16="http://schemas.microsoft.com/office/drawing/2014/main" id="{78FC79CF-2D1D-4A74-B2D7-4B618BC13D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>
              <a:fillRect/>
            </a:stretch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98"/>
          <a:stretch/>
        </p:blipFill>
        <p:spPr>
          <a:xfrm>
            <a:off x="0" y="790739"/>
            <a:ext cx="9144000" cy="211502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3F157F-AC86-4587-93BC-97929FC8B47C}"/>
              </a:ext>
            </a:extLst>
          </p:cNvPr>
          <p:cNvCxnSpPr>
            <a:cxnSpLocks/>
          </p:cNvCxnSpPr>
          <p:nvPr/>
        </p:nvCxnSpPr>
        <p:spPr>
          <a:xfrm>
            <a:off x="4224943" y="1644664"/>
            <a:ext cx="20146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CA4A59-435D-45C9-8A99-59B5138D42A2}"/>
              </a:ext>
            </a:extLst>
          </p:cNvPr>
          <p:cNvCxnSpPr>
            <a:cxnSpLocks/>
          </p:cNvCxnSpPr>
          <p:nvPr/>
        </p:nvCxnSpPr>
        <p:spPr>
          <a:xfrm>
            <a:off x="832763" y="2245734"/>
            <a:ext cx="6559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655A38-C8E7-495D-B88B-00A58A088C9D}"/>
              </a:ext>
            </a:extLst>
          </p:cNvPr>
          <p:cNvCxnSpPr>
            <a:cxnSpLocks/>
          </p:cNvCxnSpPr>
          <p:nvPr/>
        </p:nvCxnSpPr>
        <p:spPr>
          <a:xfrm>
            <a:off x="1828406" y="2245734"/>
            <a:ext cx="671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68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</TotalTime>
  <Words>11</Words>
  <Application>Microsoft Office PowerPoint</Application>
  <PresentationFormat>On-screen Show (16:9)</PresentationFormat>
  <Paragraphs>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Nhật Hạ Trần</cp:lastModifiedBy>
  <cp:revision>358</cp:revision>
  <dcterms:created xsi:type="dcterms:W3CDTF">2020-08-13T09:19:00Z</dcterms:created>
  <dcterms:modified xsi:type="dcterms:W3CDTF">2026-01-28T08:02:00Z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