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2" r:id="rId2"/>
    <p:sldId id="261" r:id="rId3"/>
    <p:sldId id="293" r:id="rId4"/>
    <p:sldId id="28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66CC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907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422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61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85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71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01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10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369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555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410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ACEBE-87AE-4E2B-A3BD-035575D40FF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05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39910" y="2773827"/>
            <a:ext cx="751680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Chủ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đề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6: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SÁNG TẠO TỪ NHỮNG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KHỐI CƠ BẢN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(Tiết 4)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8881" y="4415246"/>
            <a:ext cx="3918857" cy="1593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647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rgbClr val="FF9900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72168" y="299332"/>
            <a:ext cx="3907945" cy="962012"/>
            <a:chOff x="1081826" y="1445735"/>
            <a:chExt cx="3116688" cy="962012"/>
          </a:xfrm>
        </p:grpSpPr>
        <p:sp>
          <p:nvSpPr>
            <p:cNvPr id="6" name="Rounded Rectangle 5"/>
            <p:cNvSpPr/>
            <p:nvPr/>
          </p:nvSpPr>
          <p:spPr>
            <a:xfrm>
              <a:off x="1882504" y="1653178"/>
              <a:ext cx="2316010" cy="517467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>
                  <a:latin typeface="UTM Avo" panose="02040603050506020204" pitchFamily="18" charset="0"/>
                </a:rPr>
                <a:t>Vận</a:t>
              </a:r>
              <a:r>
                <a:rPr lang="en-US" sz="2400" dirty="0">
                  <a:latin typeface="UTM Avo" panose="02040603050506020204" pitchFamily="18" charset="0"/>
                </a:rPr>
                <a:t> </a:t>
              </a:r>
              <a:r>
                <a:rPr lang="en-US" sz="2400" dirty="0" err="1">
                  <a:latin typeface="UTM Avo" panose="02040603050506020204" pitchFamily="18" charset="0"/>
                </a:rPr>
                <a:t>dụng</a:t>
              </a:r>
              <a:endParaRPr lang="en-US" sz="2400" dirty="0">
                <a:latin typeface="UTM Avo" panose="02040603050506020204" pitchFamily="18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1" t="72125" b="-947"/>
            <a:stretch/>
          </p:blipFill>
          <p:spPr>
            <a:xfrm>
              <a:off x="1081826" y="1445735"/>
              <a:ext cx="1094704" cy="96201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35" b="7606"/>
          <a:stretch/>
        </p:blipFill>
        <p:spPr>
          <a:xfrm>
            <a:off x="272169" y="1410789"/>
            <a:ext cx="8584448" cy="5447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1334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E8532CA-75B4-137F-9460-F29629489B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736" y="1714351"/>
            <a:ext cx="6096528" cy="3429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309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rgbClr val="66CC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97119" y="911760"/>
            <a:ext cx="4575773" cy="962012"/>
            <a:chOff x="1081826" y="1445735"/>
            <a:chExt cx="3116688" cy="962012"/>
          </a:xfrm>
        </p:grpSpPr>
        <p:sp>
          <p:nvSpPr>
            <p:cNvPr id="5" name="Rounded Rectangle 4"/>
            <p:cNvSpPr/>
            <p:nvPr/>
          </p:nvSpPr>
          <p:spPr>
            <a:xfrm>
              <a:off x="1882504" y="1653178"/>
              <a:ext cx="2316010" cy="517467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>
                  <a:latin typeface="UTM Avo" panose="02040603050506020204" pitchFamily="18" charset="0"/>
                </a:rPr>
                <a:t>Vận</a:t>
              </a:r>
              <a:r>
                <a:rPr lang="en-US" sz="2400" dirty="0">
                  <a:latin typeface="UTM Avo" panose="02040603050506020204" pitchFamily="18" charset="0"/>
                </a:rPr>
                <a:t> </a:t>
              </a:r>
              <a:r>
                <a:rPr lang="en-US" sz="2400" dirty="0" err="1">
                  <a:latin typeface="UTM Avo" panose="02040603050506020204" pitchFamily="18" charset="0"/>
                </a:rPr>
                <a:t>dụng</a:t>
              </a:r>
              <a:endParaRPr lang="en-US" sz="2400" dirty="0">
                <a:latin typeface="UTM Avo" panose="02040603050506020204" pitchFamily="18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1" t="72125" b="-947"/>
            <a:stretch/>
          </p:blipFill>
          <p:spPr>
            <a:xfrm>
              <a:off x="1081826" y="1445735"/>
              <a:ext cx="1094704" cy="96201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sp>
        <p:nvSpPr>
          <p:cNvPr id="9" name="TextBox 8"/>
          <p:cNvSpPr txBox="1"/>
          <p:nvPr/>
        </p:nvSpPr>
        <p:spPr>
          <a:xfrm>
            <a:off x="1423853" y="2784229"/>
            <a:ext cx="749807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C00000"/>
                </a:solidFill>
                <a:latin typeface="UTM Avo" panose="02040603050506020204" pitchFamily="18" charset="0"/>
              </a:rPr>
              <a:t>- </a:t>
            </a:r>
            <a:r>
              <a:rPr lang="en-US" sz="6000" dirty="0" err="1">
                <a:solidFill>
                  <a:srgbClr val="C00000"/>
                </a:solidFill>
                <a:latin typeface="UTM Avo" panose="02040603050506020204" pitchFamily="18" charset="0"/>
              </a:rPr>
              <a:t>Nhận</a:t>
            </a:r>
            <a:r>
              <a:rPr lang="en-US" sz="6000" dirty="0">
                <a:solidFill>
                  <a:srgbClr val="C00000"/>
                </a:solidFill>
                <a:latin typeface="UTM Avo" panose="02040603050506020204" pitchFamily="18" charset="0"/>
              </a:rPr>
              <a:t> </a:t>
            </a:r>
            <a:r>
              <a:rPr lang="en-US" sz="6000" dirty="0" err="1">
                <a:solidFill>
                  <a:srgbClr val="C00000"/>
                </a:solidFill>
                <a:latin typeface="UTM Avo" panose="02040603050506020204" pitchFamily="18" charset="0"/>
              </a:rPr>
              <a:t>xét</a:t>
            </a:r>
            <a:r>
              <a:rPr lang="en-US" sz="6000" dirty="0">
                <a:solidFill>
                  <a:srgbClr val="C00000"/>
                </a:solidFill>
                <a:latin typeface="UTM Avo" panose="02040603050506020204" pitchFamily="18" charset="0"/>
              </a:rPr>
              <a:t> </a:t>
            </a:r>
            <a:r>
              <a:rPr lang="en-US" sz="6000" dirty="0" err="1">
                <a:solidFill>
                  <a:srgbClr val="C00000"/>
                </a:solidFill>
                <a:latin typeface="UTM Avo" panose="02040603050506020204" pitchFamily="18" charset="0"/>
              </a:rPr>
              <a:t>bài</a:t>
            </a:r>
            <a:r>
              <a:rPr lang="en-US" sz="6000" dirty="0">
                <a:solidFill>
                  <a:srgbClr val="C00000"/>
                </a:solidFill>
                <a:latin typeface="UTM Avo" panose="02040603050506020204" pitchFamily="18" charset="0"/>
              </a:rPr>
              <a:t> </a:t>
            </a:r>
            <a:r>
              <a:rPr lang="en-US" sz="6000" dirty="0" err="1">
                <a:solidFill>
                  <a:srgbClr val="C00000"/>
                </a:solidFill>
                <a:latin typeface="UTM Avo" panose="02040603050506020204" pitchFamily="18" charset="0"/>
              </a:rPr>
              <a:t>tập</a:t>
            </a:r>
            <a:endParaRPr lang="en-US" sz="6000" dirty="0">
              <a:solidFill>
                <a:srgbClr val="C00000"/>
              </a:solidFill>
              <a:latin typeface="UTM Avo" panose="02040603050506020204" pitchFamily="18" charset="0"/>
            </a:endParaRPr>
          </a:p>
          <a:p>
            <a:r>
              <a:rPr lang="en-US" sz="6000" dirty="0">
                <a:solidFill>
                  <a:srgbClr val="C00000"/>
                </a:solidFill>
                <a:latin typeface="UTM Avo" panose="02040603050506020204" pitchFamily="18" charset="0"/>
              </a:rPr>
              <a:t>- Dặn dò</a:t>
            </a:r>
          </a:p>
        </p:txBody>
      </p:sp>
    </p:spTree>
    <p:extLst>
      <p:ext uri="{BB962C8B-B14F-4D97-AF65-F5344CB8AC3E}">
        <p14:creationId xmlns:p14="http://schemas.microsoft.com/office/powerpoint/2010/main" val="10258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398</TotalTime>
  <Words>27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UTM Avo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Administrator</cp:lastModifiedBy>
  <cp:revision>97</cp:revision>
  <dcterms:created xsi:type="dcterms:W3CDTF">2020-11-02T00:50:28Z</dcterms:created>
  <dcterms:modified xsi:type="dcterms:W3CDTF">2026-01-29T02:57:32Z</dcterms:modified>
</cp:coreProperties>
</file>