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47" Type="http://customschemas.google.com/relationships/presentationmetadata" Target="metadata"/><Relationship Id="rId50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49" Type="http://schemas.openxmlformats.org/officeDocument/2006/relationships/viewProps" Target="viewProps.xml"/><Relationship Id="rId4" Type="http://schemas.openxmlformats.org/officeDocument/2006/relationships/slide" Target="slides/slide3.xml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4756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7827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0229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698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3423106" y="1796239"/>
            <a:ext cx="229778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5400" b="1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2</a:t>
            </a:r>
            <a:endParaRPr sz="4800" b="1" dirty="0">
              <a:solidFill>
                <a:srgbClr val="FF66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3075226" y="4073598"/>
            <a:ext cx="289534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1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viên</a:t>
            </a:r>
            <a:r>
              <a:rPr lang="en-US" sz="1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Nguyễn</a:t>
            </a:r>
            <a:r>
              <a:rPr lang="en-US" sz="1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1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Hạnh</a:t>
            </a:r>
            <a:endParaRPr sz="11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518578" y="1878860"/>
            <a:ext cx="300262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2652" y="1015334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13016"/>
            <a:ext cx="8877300" cy="401719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3042559">
            <a:off x="1066830" y="1149710"/>
            <a:ext cx="458372" cy="132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7355549">
            <a:off x="3420192" y="1805884"/>
            <a:ext cx="486323" cy="1441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470814">
            <a:off x="6602886" y="2781588"/>
            <a:ext cx="458372" cy="132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22</Words>
  <Application>Microsoft Office PowerPoint</Application>
  <PresentationFormat>On-screen Show (16:9)</PresentationFormat>
  <Paragraphs>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Rounded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Nhật Hạ Trần</cp:lastModifiedBy>
  <cp:revision>68</cp:revision>
  <dcterms:created xsi:type="dcterms:W3CDTF">2020-08-13T09:19:08Z</dcterms:created>
  <dcterms:modified xsi:type="dcterms:W3CDTF">2026-02-24T03:16:46Z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