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7" roundtripDataSignature="AMtx7mhzYBDgZ+VawR1TAuVYrCP+2rCd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91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49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47561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0" name="Google Shape;4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705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8296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>
            <a:alphaModFix/>
          </a:blip>
          <a:srcRect l="1" r="152"/>
          <a:stretch/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>
            <a:alphaModFix/>
          </a:blip>
          <a:srcRect l="136" t="73054" r="17724" b="-1"/>
          <a:stretch/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>
            <a:alphaModFix/>
          </a:blip>
          <a:srcRect l="30888" t="27748" r="21866"/>
          <a:stretch/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>
            <a:alphaModFix/>
          </a:blip>
          <a:srcRect b="43227"/>
          <a:stretch/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>
            <a:alphaModFix/>
          </a:blip>
          <a:srcRect l="1" r="152" b="8109"/>
          <a:stretch/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>
            <a:alphaModFix/>
          </a:blip>
          <a:srcRect l="135" t="36970" r="-1"/>
          <a:stretch/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>
            <a:alphaModFix/>
          </a:blip>
          <a:srcRect l="1" r="152"/>
          <a:stretch/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>
            <a:alphaModFix/>
          </a:blip>
          <a:srcRect r="45910"/>
          <a:stretch/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5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5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425" name="Google Shape;425;p15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7" name="Google Shape;427;p15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428" name="Google Shape;428;p15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0" name="Google Shape;430;p15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431" name="Google Shape;431;p15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434" name="Google Shape;434;p15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5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437" name="Google Shape;437;p15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15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440" name="Google Shape;440;p15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5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2" name="Google Shape;442;p15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443" name="Google Shape;443;p15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445;p15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446" name="Google Shape;446;p15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449" name="Google Shape;449;p15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5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452" name="Google Shape;452;p15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5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455" name="Google Shape;455;p15"/>
            <p:cNvPicPr preferRelativeResize="0"/>
            <p:nvPr/>
          </p:nvPicPr>
          <p:blipFill rotWithShape="1">
            <a:blip r:embed="rId3">
              <a:alphaModFix/>
            </a:blip>
            <a:srcRect l="2993" r="4332" b="1428"/>
            <a:stretch/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6" name="Google Shape;456;p15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15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 sát tranh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58" name="Google Shape;458;p15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6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59" name="Google Shape;45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6"/>
          <p:cNvSpPr/>
          <p:nvPr/>
        </p:nvSpPr>
        <p:spPr>
          <a:xfrm>
            <a:off x="521396" y="0"/>
            <a:ext cx="850564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Quan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sát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tranh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và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kể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lại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câu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chuyện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Đôi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tai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xấu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xí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  <a:endParaRPr sz="3200" dirty="0">
              <a:solidFill>
                <a:srgbClr val="4CA42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4098" name="Picture 2" descr="C:\Users\Administrator\AppData\Local\ZaloPC\1920853331794570045\ZaloDownloads\picture\6286030243444880041\z2034655277790_9426f8bbd45cf110dbda59433c1bd3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608"/>
            <a:ext cx="9144000" cy="417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20</Words>
  <Application>Microsoft Office PowerPoint</Application>
  <PresentationFormat>On-screen Show (16:9)</PresentationFormat>
  <Paragraphs>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Arial Rounded</vt:lpstr>
      <vt:lpstr>Calibri</vt:lpstr>
      <vt:lpstr>Office 主题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Nhật Hạ Trần</cp:lastModifiedBy>
  <cp:revision>69</cp:revision>
  <dcterms:created xsi:type="dcterms:W3CDTF">2020-08-13T09:19:08Z</dcterms:created>
  <dcterms:modified xsi:type="dcterms:W3CDTF">2026-02-24T03:17:39Z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