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72" r:id="rId2"/>
    <p:sldId id="273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4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7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6</Words>
  <Application>Microsoft Office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Rounded</vt:lpstr>
      <vt:lpstr>Calibri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70</cp:revision>
  <dcterms:created xsi:type="dcterms:W3CDTF">2020-08-13T09:19:08Z</dcterms:created>
  <dcterms:modified xsi:type="dcterms:W3CDTF">2026-02-24T03:18:15Z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