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75" r:id="rId2"/>
    <p:sldId id="27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65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11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30</Words>
  <Application>Microsoft Office PowerPoint</Application>
  <PresentationFormat>On-screen Show (16:9)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Rounded</vt:lpstr>
      <vt:lpstr>Calibri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71</cp:revision>
  <dcterms:created xsi:type="dcterms:W3CDTF">2020-08-13T09:19:08Z</dcterms:created>
  <dcterms:modified xsi:type="dcterms:W3CDTF">2026-02-24T03:18:50Z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