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73" r:id="rId3"/>
  </p:sldIdLst>
  <p:sldSz cx="9144000" cy="5143500" type="screen16x9"/>
  <p:notesSz cx="6858000" cy="9144000"/>
  <p:defaultTextStyle>
    <a:defPPr>
      <a:defRPr lang="en-US"/>
    </a:defPPr>
    <a:lvl1pPr marL="0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55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10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865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82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776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73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686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64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426"/>
    <a:srgbClr val="FFC611"/>
    <a:srgbClr val="FFD347"/>
    <a:srgbClr val="FFD243"/>
    <a:srgbClr val="EBF6F9"/>
    <a:srgbClr val="BEE395"/>
    <a:srgbClr val="A9DA74"/>
    <a:srgbClr val="00863D"/>
    <a:srgbClr val="009E47"/>
    <a:srgbClr val="9CD4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241" autoAdjust="0"/>
  </p:normalViewPr>
  <p:slideViewPr>
    <p:cSldViewPr>
      <p:cViewPr varScale="1">
        <p:scale>
          <a:sx n="95" d="100"/>
          <a:sy n="95" d="100"/>
        </p:scale>
        <p:origin x="1090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17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34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051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068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086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103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120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137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8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1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82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 rot="3808118">
            <a:off x="3861702" y="-362412"/>
            <a:ext cx="5881850" cy="5545778"/>
          </a:xfrm>
          <a:custGeom>
            <a:avLst/>
            <a:gdLst/>
            <a:ahLst/>
            <a:cxnLst/>
            <a:rect l="l" t="t" r="r" b="b"/>
            <a:pathLst>
              <a:path w="11988" h="10924" extrusionOk="0">
                <a:moveTo>
                  <a:pt x="6905" y="1"/>
                </a:moveTo>
                <a:cubicBezTo>
                  <a:pt x="4889" y="1"/>
                  <a:pt x="3101" y="1782"/>
                  <a:pt x="4571" y="4403"/>
                </a:cubicBezTo>
                <a:cubicBezTo>
                  <a:pt x="4571" y="4403"/>
                  <a:pt x="4441" y="4391"/>
                  <a:pt x="4230" y="4391"/>
                </a:cubicBezTo>
                <a:cubicBezTo>
                  <a:pt x="3394" y="4391"/>
                  <a:pt x="1269" y="4581"/>
                  <a:pt x="721" y="6458"/>
                </a:cubicBezTo>
                <a:cubicBezTo>
                  <a:pt x="1" y="8928"/>
                  <a:pt x="2363" y="10923"/>
                  <a:pt x="6152" y="10923"/>
                </a:cubicBezTo>
                <a:cubicBezTo>
                  <a:pt x="7813" y="10923"/>
                  <a:pt x="9747" y="10540"/>
                  <a:pt x="11815" y="9646"/>
                </a:cubicBezTo>
                <a:cubicBezTo>
                  <a:pt x="11988" y="9573"/>
                  <a:pt x="11404" y="2483"/>
                  <a:pt x="8941" y="670"/>
                </a:cubicBezTo>
                <a:cubicBezTo>
                  <a:pt x="8317" y="211"/>
                  <a:pt x="7598" y="1"/>
                  <a:pt x="6905" y="1"/>
                </a:cubicBezTo>
                <a:close/>
              </a:path>
            </a:pathLst>
          </a:custGeom>
          <a:solidFill>
            <a:srgbClr val="FBB486">
              <a:alpha val="214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827700" y="1600572"/>
            <a:ext cx="47895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827700" y="521225"/>
            <a:ext cx="7488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0679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7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5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8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7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7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6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6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7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0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55" indent="0">
              <a:buNone/>
              <a:defRPr sz="2000" b="1"/>
            </a:lvl2pPr>
            <a:lvl3pPr marL="913910" indent="0">
              <a:buNone/>
              <a:defRPr sz="1800" b="1"/>
            </a:lvl3pPr>
            <a:lvl4pPr marL="1370865" indent="0">
              <a:buNone/>
              <a:defRPr sz="1600" b="1"/>
            </a:lvl4pPr>
            <a:lvl5pPr marL="1827821" indent="0">
              <a:buNone/>
              <a:defRPr sz="1600" b="1"/>
            </a:lvl5pPr>
            <a:lvl6pPr marL="2284776" indent="0">
              <a:buNone/>
              <a:defRPr sz="1600" b="1"/>
            </a:lvl6pPr>
            <a:lvl7pPr marL="2741731" indent="0">
              <a:buNone/>
              <a:defRPr sz="1600" b="1"/>
            </a:lvl7pPr>
            <a:lvl8pPr marL="3198686" indent="0">
              <a:buNone/>
              <a:defRPr sz="1600" b="1"/>
            </a:lvl8pPr>
            <a:lvl9pPr marL="365564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55" indent="0">
              <a:buNone/>
              <a:defRPr sz="2000" b="1"/>
            </a:lvl2pPr>
            <a:lvl3pPr marL="913910" indent="0">
              <a:buNone/>
              <a:defRPr sz="1800" b="1"/>
            </a:lvl3pPr>
            <a:lvl4pPr marL="1370865" indent="0">
              <a:buNone/>
              <a:defRPr sz="1600" b="1"/>
            </a:lvl4pPr>
            <a:lvl5pPr marL="1827821" indent="0">
              <a:buNone/>
              <a:defRPr sz="1600" b="1"/>
            </a:lvl5pPr>
            <a:lvl6pPr marL="2284776" indent="0">
              <a:buNone/>
              <a:defRPr sz="1600" b="1"/>
            </a:lvl6pPr>
            <a:lvl7pPr marL="2741731" indent="0">
              <a:buNone/>
              <a:defRPr sz="1600" b="1"/>
            </a:lvl7pPr>
            <a:lvl8pPr marL="3198686" indent="0">
              <a:buNone/>
              <a:defRPr sz="1600" b="1"/>
            </a:lvl8pPr>
            <a:lvl9pPr marL="365564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9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49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6955" indent="0">
              <a:buNone/>
              <a:defRPr sz="1200"/>
            </a:lvl2pPr>
            <a:lvl3pPr marL="913910" indent="0">
              <a:buNone/>
              <a:defRPr sz="1000"/>
            </a:lvl3pPr>
            <a:lvl4pPr marL="1370865" indent="0">
              <a:buNone/>
              <a:defRPr sz="900"/>
            </a:lvl4pPr>
            <a:lvl5pPr marL="1827821" indent="0">
              <a:buNone/>
              <a:defRPr sz="900"/>
            </a:lvl5pPr>
            <a:lvl6pPr marL="2284776" indent="0">
              <a:buNone/>
              <a:defRPr sz="900"/>
            </a:lvl6pPr>
            <a:lvl7pPr marL="2741731" indent="0">
              <a:buNone/>
              <a:defRPr sz="900"/>
            </a:lvl7pPr>
            <a:lvl8pPr marL="3198686" indent="0">
              <a:buNone/>
              <a:defRPr sz="900"/>
            </a:lvl8pPr>
            <a:lvl9pPr marL="365564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7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6955" indent="0">
              <a:buNone/>
              <a:defRPr sz="2800"/>
            </a:lvl2pPr>
            <a:lvl3pPr marL="913910" indent="0">
              <a:buNone/>
              <a:defRPr sz="2400"/>
            </a:lvl3pPr>
            <a:lvl4pPr marL="1370865" indent="0">
              <a:buNone/>
              <a:defRPr sz="2000"/>
            </a:lvl4pPr>
            <a:lvl5pPr marL="1827821" indent="0">
              <a:buNone/>
              <a:defRPr sz="2000"/>
            </a:lvl5pPr>
            <a:lvl6pPr marL="2284776" indent="0">
              <a:buNone/>
              <a:defRPr sz="2000"/>
            </a:lvl6pPr>
            <a:lvl7pPr marL="2741731" indent="0">
              <a:buNone/>
              <a:defRPr sz="2000"/>
            </a:lvl7pPr>
            <a:lvl8pPr marL="3198686" indent="0">
              <a:buNone/>
              <a:defRPr sz="2000"/>
            </a:lvl8pPr>
            <a:lvl9pPr marL="3655641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6955" indent="0">
              <a:buNone/>
              <a:defRPr sz="1200"/>
            </a:lvl2pPr>
            <a:lvl3pPr marL="913910" indent="0">
              <a:buNone/>
              <a:defRPr sz="1000"/>
            </a:lvl3pPr>
            <a:lvl4pPr marL="1370865" indent="0">
              <a:buNone/>
              <a:defRPr sz="900"/>
            </a:lvl4pPr>
            <a:lvl5pPr marL="1827821" indent="0">
              <a:buNone/>
              <a:defRPr sz="900"/>
            </a:lvl5pPr>
            <a:lvl6pPr marL="2284776" indent="0">
              <a:buNone/>
              <a:defRPr sz="900"/>
            </a:lvl6pPr>
            <a:lvl7pPr marL="2741731" indent="0">
              <a:buNone/>
              <a:defRPr sz="900"/>
            </a:lvl7pPr>
            <a:lvl8pPr marL="3198686" indent="0">
              <a:buNone/>
              <a:defRPr sz="900"/>
            </a:lvl8pPr>
            <a:lvl9pPr marL="365564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2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391" tIns="45696" rIns="91391" bIns="4569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391" tIns="45696" rIns="91391" bIns="4569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7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txStyles>
    <p:titleStyle>
      <a:lvl1pPr algn="ctr" defTabSz="91391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16" indent="-342716" algn="l" defTabSz="91391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552" indent="-285597" algn="l" defTabSz="91391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388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343" indent="-228478" algn="l" defTabSz="91391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298" indent="-228478" algn="l" defTabSz="91391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253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208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164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119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55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10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65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821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776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731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686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641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lowchart: Document 17"/>
          <p:cNvSpPr/>
          <p:nvPr/>
        </p:nvSpPr>
        <p:spPr>
          <a:xfrm>
            <a:off x="-17799" y="-14642"/>
            <a:ext cx="9252641" cy="1943558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469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290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054"/>
              <a:gd name="connsiteX1" fmla="*/ 21676 w 21676"/>
              <a:gd name="connsiteY1" fmla="*/ 0 h 23054"/>
              <a:gd name="connsiteX2" fmla="*/ 21625 w 21676"/>
              <a:gd name="connsiteY2" fmla="*/ 18938 h 23054"/>
              <a:gd name="connsiteX3" fmla="*/ 17591 w 21676"/>
              <a:gd name="connsiteY3" fmla="*/ 19806 h 23054"/>
              <a:gd name="connsiteX4" fmla="*/ 8290 w 21676"/>
              <a:gd name="connsiteY4" fmla="*/ 23038 h 23054"/>
              <a:gd name="connsiteX5" fmla="*/ 1 w 21676"/>
              <a:gd name="connsiteY5" fmla="*/ 20416 h 23054"/>
              <a:gd name="connsiteX6" fmla="*/ 76 w 21676"/>
              <a:gd name="connsiteY6" fmla="*/ 0 h 23054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7591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75"/>
              <a:gd name="connsiteX1" fmla="*/ 21676 w 21676"/>
              <a:gd name="connsiteY1" fmla="*/ 0 h 23075"/>
              <a:gd name="connsiteX2" fmla="*/ 21625 w 21676"/>
              <a:gd name="connsiteY2" fmla="*/ 19390 h 23075"/>
              <a:gd name="connsiteX3" fmla="*/ 18037 w 21676"/>
              <a:gd name="connsiteY3" fmla="*/ 19806 h 23075"/>
              <a:gd name="connsiteX4" fmla="*/ 8290 w 21676"/>
              <a:gd name="connsiteY4" fmla="*/ 23038 h 23075"/>
              <a:gd name="connsiteX5" fmla="*/ 1 w 21676"/>
              <a:gd name="connsiteY5" fmla="*/ 20416 h 23075"/>
              <a:gd name="connsiteX6" fmla="*/ 76 w 21676"/>
              <a:gd name="connsiteY6" fmla="*/ 0 h 2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075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4088"/>
                  <a:pt x="21625" y="19390"/>
                </a:cubicBezTo>
                <a:cubicBezTo>
                  <a:pt x="19315" y="19388"/>
                  <a:pt x="20217" y="19028"/>
                  <a:pt x="18037" y="19806"/>
                </a:cubicBezTo>
                <a:cubicBezTo>
                  <a:pt x="15320" y="20859"/>
                  <a:pt x="10963" y="22677"/>
                  <a:pt x="8290" y="23038"/>
                </a:cubicBezTo>
                <a:cubicBezTo>
                  <a:pt x="5677" y="23406"/>
                  <a:pt x="1035" y="20921"/>
                  <a:pt x="1" y="20416"/>
                </a:cubicBezTo>
                <a:cubicBezTo>
                  <a:pt x="-16" y="15915"/>
                  <a:pt x="93" y="4501"/>
                  <a:pt x="76" y="0"/>
                </a:cubicBezTo>
                <a:close/>
              </a:path>
            </a:pathLst>
          </a:custGeom>
          <a:solidFill>
            <a:srgbClr val="FFD2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/>
          </a:p>
        </p:txBody>
      </p:sp>
      <p:sp>
        <p:nvSpPr>
          <p:cNvPr id="18" name="Flowchart: Document 17"/>
          <p:cNvSpPr/>
          <p:nvPr/>
        </p:nvSpPr>
        <p:spPr>
          <a:xfrm>
            <a:off x="-43199" y="10758"/>
            <a:ext cx="9252641" cy="1777224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168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3636"/>
                  <a:pt x="21625" y="18938"/>
                </a:cubicBezTo>
                <a:cubicBezTo>
                  <a:pt x="19315" y="18936"/>
                  <a:pt x="19771" y="19028"/>
                  <a:pt x="17591" y="19806"/>
                </a:cubicBezTo>
                <a:cubicBezTo>
                  <a:pt x="14874" y="20859"/>
                  <a:pt x="11082" y="23280"/>
                  <a:pt x="8469" y="23038"/>
                </a:cubicBezTo>
                <a:cubicBezTo>
                  <a:pt x="5856" y="24009"/>
                  <a:pt x="1035" y="19262"/>
                  <a:pt x="1" y="18757"/>
                </a:cubicBezTo>
                <a:cubicBezTo>
                  <a:pt x="-16" y="14256"/>
                  <a:pt x="93" y="4501"/>
                  <a:pt x="7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5010150"/>
            <a:ext cx="9144000" cy="1333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1" tIns="45696" rIns="91391" bIns="45696" spcCol="0"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400655" y="2152115"/>
            <a:ext cx="5446164" cy="975143"/>
            <a:chOff x="9566064" y="964372"/>
            <a:chExt cx="5446164" cy="698253"/>
          </a:xfrm>
        </p:grpSpPr>
        <p:sp>
          <p:nvSpPr>
            <p:cNvPr id="13" name="Rectangle 10"/>
            <p:cNvSpPr/>
            <p:nvPr/>
          </p:nvSpPr>
          <p:spPr>
            <a:xfrm rot="416356">
              <a:off x="13066912" y="966823"/>
              <a:ext cx="1945316" cy="695802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3999"/>
                <a:gd name="connsiteY0" fmla="*/ 0 h 724766"/>
                <a:gd name="connsiteX1" fmla="*/ 5334000 w 5333999"/>
                <a:gd name="connsiteY1" fmla="*/ 0 h 724766"/>
                <a:gd name="connsiteX2" fmla="*/ 3970191 w 5333999"/>
                <a:gd name="connsiteY2" fmla="*/ 513468 h 724766"/>
                <a:gd name="connsiteX3" fmla="*/ 5334000 w 5333999"/>
                <a:gd name="connsiteY3" fmla="*/ 724766 h 724766"/>
                <a:gd name="connsiteX4" fmla="*/ 0 w 5333999"/>
                <a:gd name="connsiteY4" fmla="*/ 724766 h 724766"/>
                <a:gd name="connsiteX5" fmla="*/ 0 w 5333999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572681 w 5334002"/>
                <a:gd name="connsiteY2" fmla="*/ 409907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649495"/>
                <a:gd name="connsiteY0" fmla="*/ 0 h 724766"/>
                <a:gd name="connsiteX1" fmla="*/ 5649496 w 5649495"/>
                <a:gd name="connsiteY1" fmla="*/ 27302 h 724766"/>
                <a:gd name="connsiteX2" fmla="*/ 4572681 w 5649495"/>
                <a:gd name="connsiteY2" fmla="*/ 409907 h 724766"/>
                <a:gd name="connsiteX3" fmla="*/ 5334000 w 5649495"/>
                <a:gd name="connsiteY3" fmla="*/ 724766 h 724766"/>
                <a:gd name="connsiteX4" fmla="*/ 0 w 5649495"/>
                <a:gd name="connsiteY4" fmla="*/ 724766 h 724766"/>
                <a:gd name="connsiteX5" fmla="*/ 0 w 5649495"/>
                <a:gd name="connsiteY5" fmla="*/ 0 h 724766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24345 w 5673840"/>
                <a:gd name="connsiteY4" fmla="*/ 697464 h 697464"/>
                <a:gd name="connsiteX5" fmla="*/ -1 w 5673840"/>
                <a:gd name="connsiteY5" fmla="*/ 152873 h 697464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6831 w 5673840"/>
                <a:gd name="connsiteY4" fmla="*/ 568730 h 697464"/>
                <a:gd name="connsiteX5" fmla="*/ -1 w 5673840"/>
                <a:gd name="connsiteY5" fmla="*/ 152873 h 697464"/>
                <a:gd name="connsiteX0" fmla="*/ -1 w 5673840"/>
                <a:gd name="connsiteY0" fmla="*/ 152873 h 661803"/>
                <a:gd name="connsiteX1" fmla="*/ 5673841 w 5673840"/>
                <a:gd name="connsiteY1" fmla="*/ 0 h 661803"/>
                <a:gd name="connsiteX2" fmla="*/ 4597026 w 5673840"/>
                <a:gd name="connsiteY2" fmla="*/ 382605 h 661803"/>
                <a:gd name="connsiteX3" fmla="*/ 5253439 w 5673840"/>
                <a:gd name="connsiteY3" fmla="*/ 661803 h 661803"/>
                <a:gd name="connsiteX4" fmla="*/ 6831 w 5673840"/>
                <a:gd name="connsiteY4" fmla="*/ 568730 h 661803"/>
                <a:gd name="connsiteX5" fmla="*/ -1 w 5673840"/>
                <a:gd name="connsiteY5" fmla="*/ 152873 h 661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73840" h="661803">
                  <a:moveTo>
                    <a:pt x="-1" y="152873"/>
                  </a:moveTo>
                  <a:lnTo>
                    <a:pt x="5673841" y="0"/>
                  </a:lnTo>
                  <a:cubicBezTo>
                    <a:pt x="5674995" y="102899"/>
                    <a:pt x="4595872" y="279706"/>
                    <a:pt x="4597026" y="382605"/>
                  </a:cubicBezTo>
                  <a:lnTo>
                    <a:pt x="5253439" y="661803"/>
                  </a:lnTo>
                  <a:lnTo>
                    <a:pt x="6831" y="568730"/>
                  </a:lnTo>
                  <a:lnTo>
                    <a:pt x="-1" y="152873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566064" y="964372"/>
              <a:ext cx="5334002" cy="646524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0"/>
            <p:cNvSpPr/>
            <p:nvPr/>
          </p:nvSpPr>
          <p:spPr>
            <a:xfrm>
              <a:off x="9616287" y="1021956"/>
              <a:ext cx="5049983" cy="543791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408834" y="2109520"/>
            <a:ext cx="992332" cy="992332"/>
            <a:chOff x="1212273" y="1084984"/>
            <a:chExt cx="992332" cy="992332"/>
          </a:xfrm>
        </p:grpSpPr>
        <p:sp>
          <p:nvSpPr>
            <p:cNvPr id="9" name="Oval 8"/>
            <p:cNvSpPr/>
            <p:nvPr/>
          </p:nvSpPr>
          <p:spPr>
            <a:xfrm>
              <a:off x="1212273" y="1084984"/>
              <a:ext cx="992332" cy="99233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252971" y="1095375"/>
              <a:ext cx="914400" cy="914400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-659635" y="-848744"/>
            <a:ext cx="2469633" cy="2296731"/>
            <a:chOff x="-2957976" y="-1125796"/>
            <a:chExt cx="2469633" cy="2296731"/>
          </a:xfrm>
        </p:grpSpPr>
        <p:sp>
          <p:nvSpPr>
            <p:cNvPr id="26" name="Oval 25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FFD2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FFC6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 rot="2150288">
              <a:off x="-2540893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12700" y="178394"/>
            <a:ext cx="1341530" cy="1107947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6600" b="1">
                <a:solidFill>
                  <a:schemeClr val="accent6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905000" y="437711"/>
            <a:ext cx="6172200" cy="923281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5400" b="1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MÁI ẤM GIA ĐÌNH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439639" y="2162639"/>
            <a:ext cx="990600" cy="954059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</a:p>
          <a:p>
            <a:pPr algn="ctr"/>
            <a:r>
              <a:rPr lang="en-US" sz="3200" b="1">
                <a:solidFill>
                  <a:schemeClr val="bg1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73078" y="2289089"/>
            <a:ext cx="5121462" cy="64628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3600" b="1">
                <a:solidFill>
                  <a:srgbClr val="F68426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NỤ HÔN TRÊN BÀN TAY</a:t>
            </a:r>
          </a:p>
        </p:txBody>
      </p:sp>
    </p:spTree>
    <p:extLst>
      <p:ext uri="{BB962C8B-B14F-4D97-AF65-F5344CB8AC3E}">
        <p14:creationId xmlns:p14="http://schemas.microsoft.com/office/powerpoint/2010/main" val="3830305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09550" y="361950"/>
            <a:ext cx="609600" cy="6096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r>
              <a:rPr lang="en-US" sz="2800" b="1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76300" y="451247"/>
            <a:ext cx="7391400" cy="461616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2400" b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Nói về những gì em quan sát được ở trong tranh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80" t="30729" r="17569" b="15105"/>
          <a:stretch/>
        </p:blipFill>
        <p:spPr bwMode="auto">
          <a:xfrm>
            <a:off x="819149" y="1007918"/>
            <a:ext cx="7995805" cy="3849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2115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24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Rounded MT Bold</vt:lpstr>
      <vt:lpstr>Arial-Rounded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Nhật Hạ Trần</cp:lastModifiedBy>
  <cp:revision>95</cp:revision>
  <dcterms:created xsi:type="dcterms:W3CDTF">2020-12-08T15:48:47Z</dcterms:created>
  <dcterms:modified xsi:type="dcterms:W3CDTF">2026-02-25T00:40:17Z</dcterms:modified>
</cp:coreProperties>
</file>