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36" r:id="rId2"/>
    <p:sldId id="538" r:id="rId3"/>
  </p:sldIdLst>
  <p:sldSz cx="9144000" cy="5143500" type="screen16x9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41" autoAdjust="0"/>
  </p:normalViewPr>
  <p:slideViewPr>
    <p:cSldViewPr>
      <p:cViewPr varScale="1">
        <p:scale>
          <a:sx n="95" d="100"/>
          <a:sy n="95" d="100"/>
        </p:scale>
        <p:origin x="1090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g63e9449fcc_0_16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7" name="Google Shape;1317;g63e9449fcc_0_163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5608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 1">
  <p:cSld name="Title + three columns  1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827700" y="521225"/>
            <a:ext cx="748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title" idx="2"/>
          </p:nvPr>
        </p:nvSpPr>
        <p:spPr>
          <a:xfrm>
            <a:off x="1142213" y="297242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 sz="1400"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title" idx="3"/>
          </p:nvPr>
        </p:nvSpPr>
        <p:spPr>
          <a:xfrm>
            <a:off x="3593998" y="297242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 sz="1400"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title" idx="4"/>
          </p:nvPr>
        </p:nvSpPr>
        <p:spPr>
          <a:xfrm>
            <a:off x="1142213" y="174347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title" idx="5"/>
          </p:nvPr>
        </p:nvSpPr>
        <p:spPr>
          <a:xfrm>
            <a:off x="3593998" y="174347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5" name="Google Shape;145;p24"/>
          <p:cNvSpPr txBox="1">
            <a:spLocks noGrp="1"/>
          </p:cNvSpPr>
          <p:nvPr>
            <p:ph type="title" idx="6"/>
          </p:nvPr>
        </p:nvSpPr>
        <p:spPr>
          <a:xfrm>
            <a:off x="6045789" y="297242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 sz="1400"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Poppins"/>
              <a:buNone/>
              <a:defRPr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46" name="Google Shape;146;p24"/>
          <p:cNvSpPr txBox="1">
            <a:spLocks noGrp="1"/>
          </p:cNvSpPr>
          <p:nvPr>
            <p:ph type="title" idx="7"/>
          </p:nvPr>
        </p:nvSpPr>
        <p:spPr>
          <a:xfrm>
            <a:off x="6045789" y="1743475"/>
            <a:ext cx="195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913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 rot="3808118">
            <a:off x="3861702" y="-362412"/>
            <a:ext cx="5881850" cy="5545778"/>
          </a:xfrm>
          <a:custGeom>
            <a:avLst/>
            <a:gdLst/>
            <a:ahLst/>
            <a:cxnLst/>
            <a:rect l="l" t="t" r="r" b="b"/>
            <a:pathLst>
              <a:path w="11988" h="10924" extrusionOk="0">
                <a:moveTo>
                  <a:pt x="6905" y="1"/>
                </a:moveTo>
                <a:cubicBezTo>
                  <a:pt x="4889" y="1"/>
                  <a:pt x="3101" y="1782"/>
                  <a:pt x="4571" y="4403"/>
                </a:cubicBezTo>
                <a:cubicBezTo>
                  <a:pt x="4571" y="4403"/>
                  <a:pt x="4441" y="4391"/>
                  <a:pt x="4230" y="4391"/>
                </a:cubicBezTo>
                <a:cubicBezTo>
                  <a:pt x="3394" y="4391"/>
                  <a:pt x="1269" y="4581"/>
                  <a:pt x="721" y="6458"/>
                </a:cubicBezTo>
                <a:cubicBezTo>
                  <a:pt x="1" y="8928"/>
                  <a:pt x="2363" y="10923"/>
                  <a:pt x="6152" y="10923"/>
                </a:cubicBezTo>
                <a:cubicBezTo>
                  <a:pt x="7813" y="10923"/>
                  <a:pt x="9747" y="10540"/>
                  <a:pt x="11815" y="9646"/>
                </a:cubicBezTo>
                <a:cubicBezTo>
                  <a:pt x="11988" y="9573"/>
                  <a:pt x="11404" y="2483"/>
                  <a:pt x="8941" y="670"/>
                </a:cubicBezTo>
                <a:cubicBezTo>
                  <a:pt x="8317" y="211"/>
                  <a:pt x="7598" y="1"/>
                  <a:pt x="6905" y="1"/>
                </a:cubicBezTo>
                <a:close/>
              </a:path>
            </a:pathLst>
          </a:custGeom>
          <a:solidFill>
            <a:srgbClr val="FBB486">
              <a:alpha val="21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827700" y="1600572"/>
            <a:ext cx="47895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27700" y="521225"/>
            <a:ext cx="748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679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466149"/>
            <a:ext cx="3642531" cy="5847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Luyện đọc câu dài: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33550"/>
            <a:ext cx="8382000" cy="1077182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 indent="457200" algn="just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Mẹ nhẹ nhàng đặt một nụ hôn vào bàn tay Nam và dặn: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616625" y="1823553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423555" y="2282551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1739" y="3130011"/>
            <a:ext cx="8382000" cy="1077182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 algn="just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Mỗi khi lo lắng, con hãy áp bàn tay này lên má.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664215" y="317148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257800" y="318406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219200" y="3688400"/>
            <a:ext cx="107372" cy="429295"/>
            <a:chOff x="5029200" y="3423349"/>
            <a:chExt cx="107372" cy="429295"/>
          </a:xfrm>
        </p:grpSpPr>
        <p:cxnSp>
          <p:nvCxnSpPr>
            <p:cNvPr id="12" name="Straight Connector 11"/>
            <p:cNvCxnSpPr/>
            <p:nvPr/>
          </p:nvCxnSpPr>
          <p:spPr>
            <a:xfrm flipH="1">
              <a:off x="5029200" y="342334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098472" y="342741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846244" y="2272159"/>
            <a:ext cx="98712" cy="435617"/>
            <a:chOff x="2590800" y="2272159"/>
            <a:chExt cx="98712" cy="43561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 flipH="1">
            <a:off x="6604600" y="182134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077200" y="317148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00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97FFBDCC-CD69-4469-A50F-6DA2941FA6F0}"/>
              </a:ext>
            </a:extLst>
          </p:cNvPr>
          <p:cNvSpPr txBox="1"/>
          <p:nvPr/>
        </p:nvSpPr>
        <p:spPr>
          <a:xfrm>
            <a:off x="142795" y="793395"/>
            <a:ext cx="8991600" cy="383177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marL="0" marR="0" lvl="0" indent="45720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 đầu đi học, Nam hồi hộp lắm. Mẹ nhẹ nhàng đặt một nụ hôn vào bàn tay Nam và dặn:</a:t>
            </a:r>
          </a:p>
          <a:p>
            <a:pPr marL="0" marR="0" lvl="0" indent="45720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- Mỗi khi lo lắng, con hãy áp bàn tay này lên má. Mẹ lúc nào cũng ở bên con. 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Nam cảm thấy thật ấm áp. Cậu im lặng rồi đột nhiên mỉm cười: 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- Mẹ đưa tay cho con nào!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Nam đặt một nụ hôn vào bàn tay mẹ rồi thủ thỉ: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- Bây giờ thì mẹ cũng có nụ hôn trên bàn tay rồi. Con yêu mẹ! 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Nam chào mẹ và tung tăng bước vào lớp.</a:t>
            </a:r>
          </a:p>
          <a:p>
            <a:pPr marL="0" marR="0" lvl="0" indent="0" algn="just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                                     (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Au-đrây Pen, 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Nụ hôn trên bàn tay,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Đỗ Nhật Nam 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dịch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556E82-2087-478B-9210-1A020D00EBF4}"/>
              </a:ext>
            </a:extLst>
          </p:cNvPr>
          <p:cNvSpPr txBox="1"/>
          <p:nvPr/>
        </p:nvSpPr>
        <p:spPr>
          <a:xfrm>
            <a:off x="2625516" y="285750"/>
            <a:ext cx="3977986" cy="477005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marL="0" marR="0" lvl="0" indent="0" algn="ctr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Nụ hôn trên bàn tay</a:t>
            </a:r>
            <a:endParaRPr kumimoji="0" lang="en-US" sz="25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1B9643-B7D6-4D83-AAD8-BF63747D3EB6}"/>
              </a:ext>
            </a:extLst>
          </p:cNvPr>
          <p:cNvSpPr txBox="1"/>
          <p:nvPr/>
        </p:nvSpPr>
        <p:spPr>
          <a:xfrm>
            <a:off x="2625516" y="4539594"/>
            <a:ext cx="364253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accent3">
                    <a:lumMod val="75000"/>
                  </a:schemeClr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 nối tiếp câu</a:t>
            </a:r>
          </a:p>
        </p:txBody>
      </p:sp>
    </p:spTree>
    <p:extLst>
      <p:ext uri="{BB962C8B-B14F-4D97-AF65-F5344CB8AC3E}">
        <p14:creationId xmlns:p14="http://schemas.microsoft.com/office/powerpoint/2010/main" val="9956415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177</Words>
  <Application>Microsoft Office PowerPoint</Application>
  <PresentationFormat>On-screen Show (16:9)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Rounded MT Bold</vt:lpstr>
      <vt:lpstr>Arial-Rounded</vt:lpstr>
      <vt:lpstr>Calibri</vt:lpstr>
      <vt:lpstr>Poppins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95</cp:revision>
  <dcterms:created xsi:type="dcterms:W3CDTF">2020-12-08T15:48:47Z</dcterms:created>
  <dcterms:modified xsi:type="dcterms:W3CDTF">2026-02-25T00:42:14Z</dcterms:modified>
</cp:coreProperties>
</file>