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37" r:id="rId2"/>
    <p:sldId id="555" r:id="rId3"/>
  </p:sldIdLst>
  <p:sldSz cx="9144000" cy="5143500" type="screen16x9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41" autoAdjust="0"/>
  </p:normalViewPr>
  <p:slideViewPr>
    <p:cSldViewPr>
      <p:cViewPr varScale="1">
        <p:scale>
          <a:sx n="95" d="100"/>
          <a:sy n="95" d="100"/>
        </p:scale>
        <p:origin x="1090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g63e9449fcc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1" name="Google Shape;871;g63e9449fcc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Đọc thi đua là em để đọc toàn bài nha mn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92363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khuyến cáo HS k nên hôn lên tay người than trong tình hình dịch bệnh này nhé!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827700" y="521225"/>
            <a:ext cx="748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8679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 rot="3808118">
            <a:off x="3861702" y="-362412"/>
            <a:ext cx="5881850" cy="5545778"/>
          </a:xfrm>
          <a:custGeom>
            <a:avLst/>
            <a:gdLst/>
            <a:ahLst/>
            <a:cxnLst/>
            <a:rect l="l" t="t" r="r" b="b"/>
            <a:pathLst>
              <a:path w="11988" h="10924" extrusionOk="0">
                <a:moveTo>
                  <a:pt x="6905" y="1"/>
                </a:moveTo>
                <a:cubicBezTo>
                  <a:pt x="4889" y="1"/>
                  <a:pt x="3101" y="1782"/>
                  <a:pt x="4571" y="4403"/>
                </a:cubicBezTo>
                <a:cubicBezTo>
                  <a:pt x="4571" y="4403"/>
                  <a:pt x="4441" y="4391"/>
                  <a:pt x="4230" y="4391"/>
                </a:cubicBezTo>
                <a:cubicBezTo>
                  <a:pt x="3394" y="4391"/>
                  <a:pt x="1269" y="4581"/>
                  <a:pt x="721" y="6458"/>
                </a:cubicBezTo>
                <a:cubicBezTo>
                  <a:pt x="1" y="8928"/>
                  <a:pt x="2363" y="10923"/>
                  <a:pt x="6152" y="10923"/>
                </a:cubicBezTo>
                <a:cubicBezTo>
                  <a:pt x="7813" y="10923"/>
                  <a:pt x="9747" y="10540"/>
                  <a:pt x="11815" y="9646"/>
                </a:cubicBezTo>
                <a:cubicBezTo>
                  <a:pt x="11988" y="9573"/>
                  <a:pt x="11404" y="2483"/>
                  <a:pt x="8941" y="670"/>
                </a:cubicBezTo>
                <a:cubicBezTo>
                  <a:pt x="8317" y="211"/>
                  <a:pt x="7598" y="1"/>
                  <a:pt x="6905" y="1"/>
                </a:cubicBezTo>
                <a:close/>
              </a:path>
            </a:pathLst>
          </a:custGeom>
          <a:solidFill>
            <a:srgbClr val="FBB486">
              <a:alpha val="21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827700" y="1600572"/>
            <a:ext cx="47895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27700" y="521225"/>
            <a:ext cx="748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679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>
            <a:extLst>
              <a:ext uri="{FF2B5EF4-FFF2-40B4-BE49-F238E27FC236}">
                <a16:creationId xmlns:a16="http://schemas.microsoft.com/office/drawing/2014/main" id="{A068F3C7-C116-405C-943C-68847664B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5463"/>
            <a:ext cx="8811491" cy="4304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C653F40-16FB-4A82-979C-B802F2052E61}"/>
              </a:ext>
            </a:extLst>
          </p:cNvPr>
          <p:cNvSpPr txBox="1"/>
          <p:nvPr/>
        </p:nvSpPr>
        <p:spPr>
          <a:xfrm>
            <a:off x="2162190" y="4502421"/>
            <a:ext cx="2014204" cy="4196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 đua</a:t>
            </a:r>
          </a:p>
        </p:txBody>
      </p:sp>
      <p:pic>
        <p:nvPicPr>
          <p:cNvPr id="3" name="Picture 2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DF7D4D30-93E7-48EA-98A3-157D0BE942F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13"/>
          <a:stretch/>
        </p:blipFill>
        <p:spPr>
          <a:xfrm>
            <a:off x="5029200" y="4248799"/>
            <a:ext cx="772324" cy="874216"/>
          </a:xfrm>
          <a:prstGeom prst="rect">
            <a:avLst/>
          </a:prstGeom>
        </p:spPr>
      </p:pic>
      <p:pic>
        <p:nvPicPr>
          <p:cNvPr id="23" name="Picture 22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0BAE275A-C3C5-46BD-808C-363BF3A7B2E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13"/>
          <a:stretch/>
        </p:blipFill>
        <p:spPr>
          <a:xfrm>
            <a:off x="5948761" y="4248799"/>
            <a:ext cx="772324" cy="87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2485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2020" y="1372318"/>
            <a:ext cx="8319959" cy="1815845"/>
          </a:xfrm>
          <a:prstGeom prst="rect">
            <a:avLst/>
          </a:prstGeom>
        </p:spPr>
        <p:txBody>
          <a:bodyPr wrap="square" lIns="91403" tIns="45702" rIns="91403" bIns="45702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Ngày đầu đi học, Nam hồi hộp lắm. Mẹ nhẹ nhàng đặt một nụ hôn vào bàn tay Nam và dặn: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- Mỗi khi lo lắng, con hãy áp bàn tay này lên má. Mẹ lúc nào cũng ở bên con.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71944" y="572549"/>
            <a:ext cx="5600110" cy="4616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 đầu đi học, Nam thế nào?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71944" y="572549"/>
            <a:ext cx="5600110" cy="4616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Mẹ dặn Nam điều gì?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BA52E9-2B05-4FE7-8480-EEA8E3F3FC58}"/>
              </a:ext>
            </a:extLst>
          </p:cNvPr>
          <p:cNvSpPr txBox="1"/>
          <p:nvPr/>
        </p:nvSpPr>
        <p:spPr>
          <a:xfrm>
            <a:off x="989991" y="4285710"/>
            <a:ext cx="7488989" cy="461628"/>
          </a:xfrm>
          <a:prstGeom prst="rect">
            <a:avLst/>
          </a:prstGeom>
          <a:solidFill>
            <a:srgbClr val="BEE395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 đầu đi học, Nam hồi hộp lắm.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62E2E2-5F90-4B0B-A42C-946FD741304B}"/>
              </a:ext>
            </a:extLst>
          </p:cNvPr>
          <p:cNvCxnSpPr/>
          <p:nvPr/>
        </p:nvCxnSpPr>
        <p:spPr>
          <a:xfrm>
            <a:off x="4495800" y="1885950"/>
            <a:ext cx="1828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409190-6DC0-4F32-A256-DB9B1470E125}"/>
              </a:ext>
            </a:extLst>
          </p:cNvPr>
          <p:cNvCxnSpPr>
            <a:cxnSpLocks/>
          </p:cNvCxnSpPr>
          <p:nvPr/>
        </p:nvCxnSpPr>
        <p:spPr>
          <a:xfrm>
            <a:off x="1181099" y="2724150"/>
            <a:ext cx="74295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90C439A-8F8A-463B-B0D3-F81AA680EC8A}"/>
              </a:ext>
            </a:extLst>
          </p:cNvPr>
          <p:cNvSpPr txBox="1"/>
          <p:nvPr/>
        </p:nvSpPr>
        <p:spPr>
          <a:xfrm>
            <a:off x="533400" y="4278162"/>
            <a:ext cx="8319959" cy="461628"/>
          </a:xfrm>
          <a:prstGeom prst="rect">
            <a:avLst/>
          </a:prstGeom>
          <a:solidFill>
            <a:srgbClr val="BEE395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Mẹ dặn Nam: “Mỗi khi lo lắng, con hãy áp bàn tay này lên má.”.</a:t>
            </a:r>
          </a:p>
        </p:txBody>
      </p:sp>
    </p:spTree>
    <p:extLst>
      <p:ext uri="{BB962C8B-B14F-4D97-AF65-F5344CB8AC3E}">
        <p14:creationId xmlns:p14="http://schemas.microsoft.com/office/powerpoint/2010/main" val="57850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8" grpId="1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127</Words>
  <Application>Microsoft Office PowerPoint</Application>
  <PresentationFormat>On-screen Show (16:9)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Arial-Rounded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96</cp:revision>
  <dcterms:created xsi:type="dcterms:W3CDTF">2020-12-08T15:48:47Z</dcterms:created>
  <dcterms:modified xsi:type="dcterms:W3CDTF">2026-02-25T00:43:18Z</dcterms:modified>
</cp:coreProperties>
</file>