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560" r:id="rId2"/>
    <p:sldId id="546" r:id="rId3"/>
  </p:sldIdLst>
  <p:sldSz cx="9144000" cy="5143500" type="screen16x9"/>
  <p:notesSz cx="6858000" cy="9144000"/>
  <p:defaultTextStyle>
    <a:defPPr>
      <a:defRPr lang="en-US"/>
    </a:defPPr>
    <a:lvl1pPr marL="0" algn="l" defTabSz="913910" rtl="0" eaLnBrk="1" latinLnBrk="0" hangingPunct="1">
      <a:defRPr sz="1800" kern="1200">
        <a:solidFill>
          <a:schemeClr val="tx1"/>
        </a:solidFill>
        <a:latin typeface="+mn-lt"/>
        <a:ea typeface="+mn-ea"/>
        <a:cs typeface="+mn-cs"/>
      </a:defRPr>
    </a:lvl1pPr>
    <a:lvl2pPr marL="456955" algn="l" defTabSz="913910" rtl="0" eaLnBrk="1" latinLnBrk="0" hangingPunct="1">
      <a:defRPr sz="1800" kern="1200">
        <a:solidFill>
          <a:schemeClr val="tx1"/>
        </a:solidFill>
        <a:latin typeface="+mn-lt"/>
        <a:ea typeface="+mn-ea"/>
        <a:cs typeface="+mn-cs"/>
      </a:defRPr>
    </a:lvl2pPr>
    <a:lvl3pPr marL="913910" algn="l" defTabSz="913910" rtl="0" eaLnBrk="1" latinLnBrk="0" hangingPunct="1">
      <a:defRPr sz="1800" kern="1200">
        <a:solidFill>
          <a:schemeClr val="tx1"/>
        </a:solidFill>
        <a:latin typeface="+mn-lt"/>
        <a:ea typeface="+mn-ea"/>
        <a:cs typeface="+mn-cs"/>
      </a:defRPr>
    </a:lvl3pPr>
    <a:lvl4pPr marL="1370865" algn="l" defTabSz="913910" rtl="0" eaLnBrk="1" latinLnBrk="0" hangingPunct="1">
      <a:defRPr sz="1800" kern="1200">
        <a:solidFill>
          <a:schemeClr val="tx1"/>
        </a:solidFill>
        <a:latin typeface="+mn-lt"/>
        <a:ea typeface="+mn-ea"/>
        <a:cs typeface="+mn-cs"/>
      </a:defRPr>
    </a:lvl4pPr>
    <a:lvl5pPr marL="1827821" algn="l" defTabSz="913910" rtl="0" eaLnBrk="1" latinLnBrk="0" hangingPunct="1">
      <a:defRPr sz="1800" kern="1200">
        <a:solidFill>
          <a:schemeClr val="tx1"/>
        </a:solidFill>
        <a:latin typeface="+mn-lt"/>
        <a:ea typeface="+mn-ea"/>
        <a:cs typeface="+mn-cs"/>
      </a:defRPr>
    </a:lvl5pPr>
    <a:lvl6pPr marL="2284776" algn="l" defTabSz="913910" rtl="0" eaLnBrk="1" latinLnBrk="0" hangingPunct="1">
      <a:defRPr sz="1800" kern="1200">
        <a:solidFill>
          <a:schemeClr val="tx1"/>
        </a:solidFill>
        <a:latin typeface="+mn-lt"/>
        <a:ea typeface="+mn-ea"/>
        <a:cs typeface="+mn-cs"/>
      </a:defRPr>
    </a:lvl6pPr>
    <a:lvl7pPr marL="2741731" algn="l" defTabSz="913910" rtl="0" eaLnBrk="1" latinLnBrk="0" hangingPunct="1">
      <a:defRPr sz="1800" kern="1200">
        <a:solidFill>
          <a:schemeClr val="tx1"/>
        </a:solidFill>
        <a:latin typeface="+mn-lt"/>
        <a:ea typeface="+mn-ea"/>
        <a:cs typeface="+mn-cs"/>
      </a:defRPr>
    </a:lvl7pPr>
    <a:lvl8pPr marL="3198686" algn="l" defTabSz="913910" rtl="0" eaLnBrk="1" latinLnBrk="0" hangingPunct="1">
      <a:defRPr sz="1800" kern="1200">
        <a:solidFill>
          <a:schemeClr val="tx1"/>
        </a:solidFill>
        <a:latin typeface="+mn-lt"/>
        <a:ea typeface="+mn-ea"/>
        <a:cs typeface="+mn-cs"/>
      </a:defRPr>
    </a:lvl8pPr>
    <a:lvl9pPr marL="3655641" algn="l" defTabSz="91391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8426"/>
    <a:srgbClr val="FFC611"/>
    <a:srgbClr val="FFD347"/>
    <a:srgbClr val="FFD243"/>
    <a:srgbClr val="EBF6F9"/>
    <a:srgbClr val="BEE395"/>
    <a:srgbClr val="A9DA74"/>
    <a:srgbClr val="00863D"/>
    <a:srgbClr val="009E47"/>
    <a:srgbClr val="9CD4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241" autoAdjust="0"/>
  </p:normalViewPr>
  <p:slideViewPr>
    <p:cSldViewPr>
      <p:cViewPr varScale="1">
        <p:scale>
          <a:sx n="95" d="100"/>
          <a:sy n="95" d="100"/>
        </p:scale>
        <p:origin x="1090" y="6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2/25/2026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4034" rtl="0" eaLnBrk="1" latinLnBrk="0" hangingPunct="1">
      <a:defRPr sz="1200" kern="1200">
        <a:solidFill>
          <a:schemeClr val="tx1"/>
        </a:solidFill>
        <a:latin typeface="+mn-lt"/>
        <a:ea typeface="+mn-ea"/>
        <a:cs typeface="+mn-cs"/>
      </a:defRPr>
    </a:lvl1pPr>
    <a:lvl2pPr marL="457017" algn="l" defTabSz="914034" rtl="0" eaLnBrk="1" latinLnBrk="0" hangingPunct="1">
      <a:defRPr sz="1200" kern="1200">
        <a:solidFill>
          <a:schemeClr val="tx1"/>
        </a:solidFill>
        <a:latin typeface="+mn-lt"/>
        <a:ea typeface="+mn-ea"/>
        <a:cs typeface="+mn-cs"/>
      </a:defRPr>
    </a:lvl2pPr>
    <a:lvl3pPr marL="914034" algn="l" defTabSz="914034" rtl="0" eaLnBrk="1" latinLnBrk="0" hangingPunct="1">
      <a:defRPr sz="1200" kern="1200">
        <a:solidFill>
          <a:schemeClr val="tx1"/>
        </a:solidFill>
        <a:latin typeface="+mn-lt"/>
        <a:ea typeface="+mn-ea"/>
        <a:cs typeface="+mn-cs"/>
      </a:defRPr>
    </a:lvl3pPr>
    <a:lvl4pPr marL="1371051" algn="l" defTabSz="914034" rtl="0" eaLnBrk="1" latinLnBrk="0" hangingPunct="1">
      <a:defRPr sz="1200" kern="1200">
        <a:solidFill>
          <a:schemeClr val="tx1"/>
        </a:solidFill>
        <a:latin typeface="+mn-lt"/>
        <a:ea typeface="+mn-ea"/>
        <a:cs typeface="+mn-cs"/>
      </a:defRPr>
    </a:lvl4pPr>
    <a:lvl5pPr marL="1828068" algn="l" defTabSz="914034" rtl="0" eaLnBrk="1" latinLnBrk="0" hangingPunct="1">
      <a:defRPr sz="1200" kern="1200">
        <a:solidFill>
          <a:schemeClr val="tx1"/>
        </a:solidFill>
        <a:latin typeface="+mn-lt"/>
        <a:ea typeface="+mn-ea"/>
        <a:cs typeface="+mn-cs"/>
      </a:defRPr>
    </a:lvl5pPr>
    <a:lvl6pPr marL="2285086" algn="l" defTabSz="914034" rtl="0" eaLnBrk="1" latinLnBrk="0" hangingPunct="1">
      <a:defRPr sz="1200" kern="1200">
        <a:solidFill>
          <a:schemeClr val="tx1"/>
        </a:solidFill>
        <a:latin typeface="+mn-lt"/>
        <a:ea typeface="+mn-ea"/>
        <a:cs typeface="+mn-cs"/>
      </a:defRPr>
    </a:lvl6pPr>
    <a:lvl7pPr marL="2742103" algn="l" defTabSz="914034" rtl="0" eaLnBrk="1" latinLnBrk="0" hangingPunct="1">
      <a:defRPr sz="1200" kern="1200">
        <a:solidFill>
          <a:schemeClr val="tx1"/>
        </a:solidFill>
        <a:latin typeface="+mn-lt"/>
        <a:ea typeface="+mn-ea"/>
        <a:cs typeface="+mn-cs"/>
      </a:defRPr>
    </a:lvl7pPr>
    <a:lvl8pPr marL="3199120" algn="l" defTabSz="914034" rtl="0" eaLnBrk="1" latinLnBrk="0" hangingPunct="1">
      <a:defRPr sz="1200" kern="1200">
        <a:solidFill>
          <a:schemeClr val="tx1"/>
        </a:solidFill>
        <a:latin typeface="+mn-lt"/>
        <a:ea typeface="+mn-ea"/>
        <a:cs typeface="+mn-cs"/>
      </a:defRPr>
    </a:lvl8pPr>
    <a:lvl9pPr marL="3656137" algn="l" defTabSz="91403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GV hướng</a:t>
            </a:r>
            <a:r>
              <a:rPr lang="en-US" baseline="0"/>
              <a:t> dẫn hs đồ chữ hoa N. GV hỏi để khai thác cho HS hiểu kĩ thuật viết (chữ đầu câu viết hoa, cuối câu có dấu chấm, khoảng cách các chữ bằng 1 con chữ o…) CHú ý dấy phẩy trong câu nữa nhé</a:t>
            </a:r>
            <a:endParaRPr lang="en-US"/>
          </a:p>
        </p:txBody>
      </p:sp>
      <p:sp>
        <p:nvSpPr>
          <p:cNvPr id="4" name="Slide Number Placeholder 3"/>
          <p:cNvSpPr>
            <a:spLocks noGrp="1"/>
          </p:cNvSpPr>
          <p:nvPr>
            <p:ph type="sldNum" sz="quarter" idx="10"/>
          </p:nvPr>
        </p:nvSpPr>
        <p:spPr/>
        <p:txBody>
          <a:bodyPr/>
          <a:lstStyle/>
          <a:p>
            <a:pPr marL="0" marR="0" lvl="0" indent="0" algn="r" defTabSz="913910" rtl="0" eaLnBrk="1" fontAlgn="auto" latinLnBrk="0" hangingPunct="1">
              <a:lnSpc>
                <a:spcPct val="100000"/>
              </a:lnSpc>
              <a:spcBef>
                <a:spcPts val="0"/>
              </a:spcBef>
              <a:spcAft>
                <a:spcPts val="0"/>
              </a:spcAft>
              <a:buClrTx/>
              <a:buSzTx/>
              <a:buFontTx/>
              <a:buNone/>
              <a:tabLst/>
              <a:defRPr/>
            </a:pPr>
            <a:fld id="{7AFEA3F6-B450-4284-BB2C-4DA94784FDB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91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32125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9"/>
        <p:cNvGrpSpPr/>
        <p:nvPr/>
      </p:nvGrpSpPr>
      <p:grpSpPr>
        <a:xfrm>
          <a:off x="0" y="0"/>
          <a:ext cx="0" cy="0"/>
          <a:chOff x="0" y="0"/>
          <a:chExt cx="0" cy="0"/>
        </a:xfrm>
      </p:grpSpPr>
      <p:sp>
        <p:nvSpPr>
          <p:cNvPr id="870" name="Google Shape;870;g63e9449fcc_0_1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1" name="Google Shape;871;g63e9449fcc_0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Đọc thi đua là em để đọc toàn bài nha mn</a:t>
            </a:r>
            <a:endParaRPr/>
          </a:p>
        </p:txBody>
      </p:sp>
    </p:spTree>
    <p:extLst>
      <p:ext uri="{BB962C8B-B14F-4D97-AF65-F5344CB8AC3E}">
        <p14:creationId xmlns:p14="http://schemas.microsoft.com/office/powerpoint/2010/main" val="3051985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955" indent="0" algn="ctr">
              <a:buNone/>
              <a:defRPr>
                <a:solidFill>
                  <a:schemeClr val="tx1">
                    <a:tint val="75000"/>
                  </a:schemeClr>
                </a:solidFill>
              </a:defRPr>
            </a:lvl2pPr>
            <a:lvl3pPr marL="913910" indent="0" algn="ctr">
              <a:buNone/>
              <a:defRPr>
                <a:solidFill>
                  <a:schemeClr val="tx1">
                    <a:tint val="75000"/>
                  </a:schemeClr>
                </a:solidFill>
              </a:defRPr>
            </a:lvl3pPr>
            <a:lvl4pPr marL="1370865" indent="0" algn="ctr">
              <a:buNone/>
              <a:defRPr>
                <a:solidFill>
                  <a:schemeClr val="tx1">
                    <a:tint val="75000"/>
                  </a:schemeClr>
                </a:solidFill>
              </a:defRPr>
            </a:lvl4pPr>
            <a:lvl5pPr marL="1827821" indent="0" algn="ctr">
              <a:buNone/>
              <a:defRPr>
                <a:solidFill>
                  <a:schemeClr val="tx1">
                    <a:tint val="75000"/>
                  </a:schemeClr>
                </a:solidFill>
              </a:defRPr>
            </a:lvl5pPr>
            <a:lvl6pPr marL="2284776" indent="0" algn="ctr">
              <a:buNone/>
              <a:defRPr>
                <a:solidFill>
                  <a:schemeClr val="tx1">
                    <a:tint val="75000"/>
                  </a:schemeClr>
                </a:solidFill>
              </a:defRPr>
            </a:lvl6pPr>
            <a:lvl7pPr marL="2741731" indent="0" algn="ctr">
              <a:buNone/>
              <a:defRPr>
                <a:solidFill>
                  <a:schemeClr val="tx1">
                    <a:tint val="75000"/>
                  </a:schemeClr>
                </a:solidFill>
              </a:defRPr>
            </a:lvl7pPr>
            <a:lvl8pPr marL="3198686" indent="0" algn="ctr">
              <a:buNone/>
              <a:defRPr>
                <a:solidFill>
                  <a:schemeClr val="tx1">
                    <a:tint val="75000"/>
                  </a:schemeClr>
                </a:solidFill>
              </a:defRPr>
            </a:lvl8pPr>
            <a:lvl9pPr marL="3655641"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CEF851F-4C9B-4ED8-A706-7687066F5A2C}"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design">
  <p:cSld name="Title + design">
    <p:spTree>
      <p:nvGrpSpPr>
        <p:cNvPr id="1" name="Shape 106"/>
        <p:cNvGrpSpPr/>
        <p:nvPr/>
      </p:nvGrpSpPr>
      <p:grpSpPr>
        <a:xfrm>
          <a:off x="0" y="0"/>
          <a:ext cx="0" cy="0"/>
          <a:chOff x="0" y="0"/>
          <a:chExt cx="0" cy="0"/>
        </a:xfrm>
      </p:grpSpPr>
      <p:sp>
        <p:nvSpPr>
          <p:cNvPr id="107" name="Google Shape;107;p20"/>
          <p:cNvSpPr txBox="1">
            <a:spLocks noGrp="1"/>
          </p:cNvSpPr>
          <p:nvPr>
            <p:ph type="title"/>
          </p:nvPr>
        </p:nvSpPr>
        <p:spPr>
          <a:xfrm>
            <a:off x="827700" y="521225"/>
            <a:ext cx="7488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6386797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7"/>
        <p:cNvGrpSpPr/>
        <p:nvPr/>
      </p:nvGrpSpPr>
      <p:grpSpPr>
        <a:xfrm>
          <a:off x="0" y="0"/>
          <a:ext cx="0" cy="0"/>
          <a:chOff x="0" y="0"/>
          <a:chExt cx="0" cy="0"/>
        </a:xfrm>
      </p:grpSpPr>
      <p:sp>
        <p:nvSpPr>
          <p:cNvPr id="48" name="Google Shape;48;p10"/>
          <p:cNvSpPr/>
          <p:nvPr/>
        </p:nvSpPr>
        <p:spPr>
          <a:xfrm rot="3808118">
            <a:off x="3861702" y="-362412"/>
            <a:ext cx="5881850" cy="5545778"/>
          </a:xfrm>
          <a:custGeom>
            <a:avLst/>
            <a:gdLst/>
            <a:ahLst/>
            <a:cxnLst/>
            <a:rect l="l" t="t" r="r" b="b"/>
            <a:pathLst>
              <a:path w="11988" h="10924" extrusionOk="0">
                <a:moveTo>
                  <a:pt x="6905" y="1"/>
                </a:moveTo>
                <a:cubicBezTo>
                  <a:pt x="4889" y="1"/>
                  <a:pt x="3101" y="1782"/>
                  <a:pt x="4571" y="4403"/>
                </a:cubicBezTo>
                <a:cubicBezTo>
                  <a:pt x="4571" y="4403"/>
                  <a:pt x="4441" y="4391"/>
                  <a:pt x="4230" y="4391"/>
                </a:cubicBezTo>
                <a:cubicBezTo>
                  <a:pt x="3394" y="4391"/>
                  <a:pt x="1269" y="4581"/>
                  <a:pt x="721" y="6458"/>
                </a:cubicBezTo>
                <a:cubicBezTo>
                  <a:pt x="1" y="8928"/>
                  <a:pt x="2363" y="10923"/>
                  <a:pt x="6152" y="10923"/>
                </a:cubicBezTo>
                <a:cubicBezTo>
                  <a:pt x="7813" y="10923"/>
                  <a:pt x="9747" y="10540"/>
                  <a:pt x="11815" y="9646"/>
                </a:cubicBezTo>
                <a:cubicBezTo>
                  <a:pt x="11988" y="9573"/>
                  <a:pt x="11404" y="2483"/>
                  <a:pt x="8941" y="670"/>
                </a:cubicBezTo>
                <a:cubicBezTo>
                  <a:pt x="8317" y="211"/>
                  <a:pt x="7598" y="1"/>
                  <a:pt x="6905" y="1"/>
                </a:cubicBezTo>
                <a:close/>
              </a:path>
            </a:pathLst>
          </a:custGeom>
          <a:solidFill>
            <a:srgbClr val="FBB486">
              <a:alpha val="214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10"/>
          <p:cNvSpPr txBox="1">
            <a:spLocks noGrp="1"/>
          </p:cNvSpPr>
          <p:nvPr>
            <p:ph type="body" idx="1"/>
          </p:nvPr>
        </p:nvSpPr>
        <p:spPr>
          <a:xfrm>
            <a:off x="827700" y="1600572"/>
            <a:ext cx="47895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400"/>
              <a:buNone/>
              <a:defRPr sz="1400"/>
            </a:lvl1pPr>
          </a:lstStyle>
          <a:p>
            <a:endParaRPr/>
          </a:p>
        </p:txBody>
      </p:sp>
      <p:sp>
        <p:nvSpPr>
          <p:cNvPr id="50" name="Google Shape;50;p10"/>
          <p:cNvSpPr txBox="1">
            <a:spLocks noGrp="1"/>
          </p:cNvSpPr>
          <p:nvPr>
            <p:ph type="title"/>
          </p:nvPr>
        </p:nvSpPr>
        <p:spPr>
          <a:xfrm>
            <a:off x="827700" y="521225"/>
            <a:ext cx="7488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206795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820573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955" indent="0">
              <a:buNone/>
              <a:defRPr sz="1800">
                <a:solidFill>
                  <a:schemeClr val="tx1">
                    <a:tint val="75000"/>
                  </a:schemeClr>
                </a:solidFill>
              </a:defRPr>
            </a:lvl2pPr>
            <a:lvl3pPr marL="913910" indent="0">
              <a:buNone/>
              <a:defRPr sz="1600">
                <a:solidFill>
                  <a:schemeClr val="tx1">
                    <a:tint val="75000"/>
                  </a:schemeClr>
                </a:solidFill>
              </a:defRPr>
            </a:lvl3pPr>
            <a:lvl4pPr marL="1370865" indent="0">
              <a:buNone/>
              <a:defRPr sz="1400">
                <a:solidFill>
                  <a:schemeClr val="tx1">
                    <a:tint val="75000"/>
                  </a:schemeClr>
                </a:solidFill>
              </a:defRPr>
            </a:lvl4pPr>
            <a:lvl5pPr marL="1827821" indent="0">
              <a:buNone/>
              <a:defRPr sz="1400">
                <a:solidFill>
                  <a:schemeClr val="tx1">
                    <a:tint val="75000"/>
                  </a:schemeClr>
                </a:solidFill>
              </a:defRPr>
            </a:lvl5pPr>
            <a:lvl6pPr marL="2284776" indent="0">
              <a:buNone/>
              <a:defRPr sz="1400">
                <a:solidFill>
                  <a:schemeClr val="tx1">
                    <a:tint val="75000"/>
                  </a:schemeClr>
                </a:solidFill>
              </a:defRPr>
            </a:lvl6pPr>
            <a:lvl7pPr marL="2741731" indent="0">
              <a:buNone/>
              <a:defRPr sz="1400">
                <a:solidFill>
                  <a:schemeClr val="tx1">
                    <a:tint val="75000"/>
                  </a:schemeClr>
                </a:solidFill>
              </a:defRPr>
            </a:lvl7pPr>
            <a:lvl8pPr marL="3198686" indent="0">
              <a:buNone/>
              <a:defRPr sz="1400">
                <a:solidFill>
                  <a:schemeClr val="tx1">
                    <a:tint val="75000"/>
                  </a:schemeClr>
                </a:solidFill>
              </a:defRPr>
            </a:lvl8pPr>
            <a:lvl9pPr marL="3655641"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CEF851F-4C9B-4ED8-A706-7687066F5A2C}"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955" indent="0">
              <a:buNone/>
              <a:defRPr sz="2000" b="1"/>
            </a:lvl2pPr>
            <a:lvl3pPr marL="913910" indent="0">
              <a:buNone/>
              <a:defRPr sz="1800" b="1"/>
            </a:lvl3pPr>
            <a:lvl4pPr marL="1370865" indent="0">
              <a:buNone/>
              <a:defRPr sz="1600" b="1"/>
            </a:lvl4pPr>
            <a:lvl5pPr marL="1827821" indent="0">
              <a:buNone/>
              <a:defRPr sz="1600" b="1"/>
            </a:lvl5pPr>
            <a:lvl6pPr marL="2284776" indent="0">
              <a:buNone/>
              <a:defRPr sz="1600" b="1"/>
            </a:lvl6pPr>
            <a:lvl7pPr marL="2741731" indent="0">
              <a:buNone/>
              <a:defRPr sz="1600" b="1"/>
            </a:lvl7pPr>
            <a:lvl8pPr marL="3198686" indent="0">
              <a:buNone/>
              <a:defRPr sz="1600" b="1"/>
            </a:lvl8pPr>
            <a:lvl9pPr marL="3655641"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2400" b="1"/>
            </a:lvl1pPr>
            <a:lvl2pPr marL="456955" indent="0">
              <a:buNone/>
              <a:defRPr sz="2000" b="1"/>
            </a:lvl2pPr>
            <a:lvl3pPr marL="913910" indent="0">
              <a:buNone/>
              <a:defRPr sz="1800" b="1"/>
            </a:lvl3pPr>
            <a:lvl4pPr marL="1370865" indent="0">
              <a:buNone/>
              <a:defRPr sz="1600" b="1"/>
            </a:lvl4pPr>
            <a:lvl5pPr marL="1827821" indent="0">
              <a:buNone/>
              <a:defRPr sz="1600" b="1"/>
            </a:lvl5pPr>
            <a:lvl6pPr marL="2284776" indent="0">
              <a:buNone/>
              <a:defRPr sz="1600" b="1"/>
            </a:lvl6pPr>
            <a:lvl7pPr marL="2741731" indent="0">
              <a:buNone/>
              <a:defRPr sz="1600" b="1"/>
            </a:lvl7pPr>
            <a:lvl8pPr marL="3198686" indent="0">
              <a:buNone/>
              <a:defRPr sz="1600" b="1"/>
            </a:lvl8pPr>
            <a:lvl9pPr marL="365564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CEF851F-4C9B-4ED8-A706-7687066F5A2C}" type="datetimeFigureOut">
              <a:rPr lang="en-US" smtClean="0"/>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EF851F-4C9B-4ED8-A706-7687066F5A2C}" type="datetimeFigureOut">
              <a:rPr lang="en-US" smtClean="0"/>
              <a:t>2/25/2026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2/25/2026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076327"/>
            <a:ext cx="3008313" cy="3518297"/>
          </a:xfrm>
        </p:spPr>
        <p:txBody>
          <a:bodyPr/>
          <a:lstStyle>
            <a:lvl1pPr marL="0" indent="0">
              <a:buNone/>
              <a:defRPr sz="1400"/>
            </a:lvl1pPr>
            <a:lvl2pPr marL="456955" indent="0">
              <a:buNone/>
              <a:defRPr sz="1200"/>
            </a:lvl2pPr>
            <a:lvl3pPr marL="913910" indent="0">
              <a:buNone/>
              <a:defRPr sz="1000"/>
            </a:lvl3pPr>
            <a:lvl4pPr marL="1370865" indent="0">
              <a:buNone/>
              <a:defRPr sz="900"/>
            </a:lvl4pPr>
            <a:lvl5pPr marL="1827821" indent="0">
              <a:buNone/>
              <a:defRPr sz="900"/>
            </a:lvl5pPr>
            <a:lvl6pPr marL="2284776" indent="0">
              <a:buNone/>
              <a:defRPr sz="900"/>
            </a:lvl6pPr>
            <a:lvl7pPr marL="2741731" indent="0">
              <a:buNone/>
              <a:defRPr sz="900"/>
            </a:lvl7pPr>
            <a:lvl8pPr marL="3198686" indent="0">
              <a:buNone/>
              <a:defRPr sz="900"/>
            </a:lvl8pPr>
            <a:lvl9pPr marL="3655641"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955" indent="0">
              <a:buNone/>
              <a:defRPr sz="2800"/>
            </a:lvl2pPr>
            <a:lvl3pPr marL="913910" indent="0">
              <a:buNone/>
              <a:defRPr sz="2400"/>
            </a:lvl3pPr>
            <a:lvl4pPr marL="1370865" indent="0">
              <a:buNone/>
              <a:defRPr sz="2000"/>
            </a:lvl4pPr>
            <a:lvl5pPr marL="1827821" indent="0">
              <a:buNone/>
              <a:defRPr sz="2000"/>
            </a:lvl5pPr>
            <a:lvl6pPr marL="2284776" indent="0">
              <a:buNone/>
              <a:defRPr sz="2000"/>
            </a:lvl6pPr>
            <a:lvl7pPr marL="2741731" indent="0">
              <a:buNone/>
              <a:defRPr sz="2000"/>
            </a:lvl7pPr>
            <a:lvl8pPr marL="3198686" indent="0">
              <a:buNone/>
              <a:defRPr sz="2000"/>
            </a:lvl8pPr>
            <a:lvl9pPr marL="3655641" indent="0">
              <a:buNone/>
              <a:defRPr sz="2000"/>
            </a:lvl9pPr>
          </a:lstStyle>
          <a:p>
            <a:endParaRPr lang="en-US"/>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6955" indent="0">
              <a:buNone/>
              <a:defRPr sz="1200"/>
            </a:lvl2pPr>
            <a:lvl3pPr marL="913910" indent="0">
              <a:buNone/>
              <a:defRPr sz="1000"/>
            </a:lvl3pPr>
            <a:lvl4pPr marL="1370865" indent="0">
              <a:buNone/>
              <a:defRPr sz="900"/>
            </a:lvl4pPr>
            <a:lvl5pPr marL="1827821" indent="0">
              <a:buNone/>
              <a:defRPr sz="900"/>
            </a:lvl5pPr>
            <a:lvl6pPr marL="2284776" indent="0">
              <a:buNone/>
              <a:defRPr sz="900"/>
            </a:lvl6pPr>
            <a:lvl7pPr marL="2741731" indent="0">
              <a:buNone/>
              <a:defRPr sz="900"/>
            </a:lvl7pPr>
            <a:lvl8pPr marL="3198686" indent="0">
              <a:buNone/>
              <a:defRPr sz="900"/>
            </a:lvl8pPr>
            <a:lvl9pPr marL="3655641"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91" tIns="45696" rIns="91391" bIns="45696"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391" tIns="45696" rIns="91391" bIns="4569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391" tIns="45696" rIns="91391" bIns="45696" rtlCol="0" anchor="ctr"/>
          <a:lstStyle>
            <a:lvl1pPr algn="l">
              <a:defRPr sz="1200">
                <a:solidFill>
                  <a:schemeClr val="tx1">
                    <a:tint val="75000"/>
                  </a:schemeClr>
                </a:solidFill>
              </a:defRPr>
            </a:lvl1pPr>
          </a:lstStyle>
          <a:p>
            <a:fld id="{4CEF851F-4C9B-4ED8-A706-7687066F5A2C}" type="datetimeFigureOut">
              <a:rPr lang="en-US" smtClean="0"/>
              <a:t>2/25/2026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91" tIns="45696" rIns="91391" bIns="45696"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91" tIns="45696" rIns="91391" bIns="45696"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3" r:id="rId13"/>
  </p:sldLayoutIdLst>
  <p:txStyles>
    <p:titleStyle>
      <a:lvl1pPr algn="ctr" defTabSz="913910" rtl="0" eaLnBrk="1" latinLnBrk="0" hangingPunct="1">
        <a:spcBef>
          <a:spcPct val="0"/>
        </a:spcBef>
        <a:buNone/>
        <a:defRPr sz="4400" kern="1200">
          <a:solidFill>
            <a:schemeClr val="tx1"/>
          </a:solidFill>
          <a:latin typeface="+mj-lt"/>
          <a:ea typeface="+mj-ea"/>
          <a:cs typeface="+mj-cs"/>
        </a:defRPr>
      </a:lvl1pPr>
    </p:titleStyle>
    <p:bodyStyle>
      <a:lvl1pPr marL="342716" indent="-342716" algn="l" defTabSz="91391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552" indent="-285597" algn="l" defTabSz="91391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388" indent="-228478" algn="l" defTabSz="91391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343"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298"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253"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208"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164"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119"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910" rtl="0" eaLnBrk="1" latinLnBrk="0" hangingPunct="1">
        <a:defRPr sz="1800" kern="1200">
          <a:solidFill>
            <a:schemeClr val="tx1"/>
          </a:solidFill>
          <a:latin typeface="+mn-lt"/>
          <a:ea typeface="+mn-ea"/>
          <a:cs typeface="+mn-cs"/>
        </a:defRPr>
      </a:lvl1pPr>
      <a:lvl2pPr marL="456955" algn="l" defTabSz="913910" rtl="0" eaLnBrk="1" latinLnBrk="0" hangingPunct="1">
        <a:defRPr sz="1800" kern="1200">
          <a:solidFill>
            <a:schemeClr val="tx1"/>
          </a:solidFill>
          <a:latin typeface="+mn-lt"/>
          <a:ea typeface="+mn-ea"/>
          <a:cs typeface="+mn-cs"/>
        </a:defRPr>
      </a:lvl2pPr>
      <a:lvl3pPr marL="913910" algn="l" defTabSz="913910" rtl="0" eaLnBrk="1" latinLnBrk="0" hangingPunct="1">
        <a:defRPr sz="1800" kern="1200">
          <a:solidFill>
            <a:schemeClr val="tx1"/>
          </a:solidFill>
          <a:latin typeface="+mn-lt"/>
          <a:ea typeface="+mn-ea"/>
          <a:cs typeface="+mn-cs"/>
        </a:defRPr>
      </a:lvl3pPr>
      <a:lvl4pPr marL="1370865" algn="l" defTabSz="913910" rtl="0" eaLnBrk="1" latinLnBrk="0" hangingPunct="1">
        <a:defRPr sz="1800" kern="1200">
          <a:solidFill>
            <a:schemeClr val="tx1"/>
          </a:solidFill>
          <a:latin typeface="+mn-lt"/>
          <a:ea typeface="+mn-ea"/>
          <a:cs typeface="+mn-cs"/>
        </a:defRPr>
      </a:lvl4pPr>
      <a:lvl5pPr marL="1827821" algn="l" defTabSz="913910" rtl="0" eaLnBrk="1" latinLnBrk="0" hangingPunct="1">
        <a:defRPr sz="1800" kern="1200">
          <a:solidFill>
            <a:schemeClr val="tx1"/>
          </a:solidFill>
          <a:latin typeface="+mn-lt"/>
          <a:ea typeface="+mn-ea"/>
          <a:cs typeface="+mn-cs"/>
        </a:defRPr>
      </a:lvl5pPr>
      <a:lvl6pPr marL="2284776" algn="l" defTabSz="913910" rtl="0" eaLnBrk="1" latinLnBrk="0" hangingPunct="1">
        <a:defRPr sz="1800" kern="1200">
          <a:solidFill>
            <a:schemeClr val="tx1"/>
          </a:solidFill>
          <a:latin typeface="+mn-lt"/>
          <a:ea typeface="+mn-ea"/>
          <a:cs typeface="+mn-cs"/>
        </a:defRPr>
      </a:lvl6pPr>
      <a:lvl7pPr marL="2741731" algn="l" defTabSz="913910" rtl="0" eaLnBrk="1" latinLnBrk="0" hangingPunct="1">
        <a:defRPr sz="1800" kern="1200">
          <a:solidFill>
            <a:schemeClr val="tx1"/>
          </a:solidFill>
          <a:latin typeface="+mn-lt"/>
          <a:ea typeface="+mn-ea"/>
          <a:cs typeface="+mn-cs"/>
        </a:defRPr>
      </a:lvl7pPr>
      <a:lvl8pPr marL="3198686" algn="l" defTabSz="913910" rtl="0" eaLnBrk="1" latinLnBrk="0" hangingPunct="1">
        <a:defRPr sz="1800" kern="1200">
          <a:solidFill>
            <a:schemeClr val="tx1"/>
          </a:solidFill>
          <a:latin typeface="+mn-lt"/>
          <a:ea typeface="+mn-ea"/>
          <a:cs typeface="+mn-cs"/>
        </a:defRPr>
      </a:lvl8pPr>
      <a:lvl9pPr marL="3655641" algn="l" defTabSz="91391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39347" y="2117607"/>
            <a:ext cx="8973247" cy="2147323"/>
            <a:chOff x="-73983" y="3503807"/>
            <a:chExt cx="8973247" cy="2147323"/>
          </a:xfrm>
        </p:grpSpPr>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314" y="3503807"/>
              <a:ext cx="8743950" cy="2147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18"/>
            <p:cNvSpPr/>
            <p:nvPr/>
          </p:nvSpPr>
          <p:spPr>
            <a:xfrm>
              <a:off x="-73983" y="3977304"/>
              <a:ext cx="8649947" cy="600164"/>
            </a:xfrm>
            <a:prstGeom prst="rect">
              <a:avLst/>
            </a:prstGeom>
          </p:spPr>
          <p:txBody>
            <a:bodyPr wrap="square">
              <a:spAutoFit/>
            </a:bodyPr>
            <a:lstStyle/>
            <a:p>
              <a:pPr marL="0" marR="0" lvl="0" indent="0" algn="ctr" defTabSz="913910" rtl="0" eaLnBrk="1" fontAlgn="auto" latinLnBrk="0" hangingPunct="1">
                <a:lnSpc>
                  <a:spcPct val="100000"/>
                </a:lnSpc>
                <a:spcBef>
                  <a:spcPts val="0"/>
                </a:spcBef>
                <a:spcAft>
                  <a:spcPts val="0"/>
                </a:spcAft>
                <a:buClrTx/>
                <a:buSzTx/>
                <a:buFontTx/>
                <a:buNone/>
                <a:tabLst/>
                <a:defRPr/>
              </a:pPr>
              <a:r>
                <a:rPr kumimoji="0" lang="vi-VN" sz="3300" b="1" i="0" u="none" strike="noStrike" kern="1200" cap="none" spc="0" normalizeH="0" baseline="0" noProof="0">
                  <a:ln>
                    <a:noFill/>
                  </a:ln>
                  <a:effectLst/>
                  <a:uLnTx/>
                  <a:uFillTx/>
                  <a:latin typeface="HP001 4 hàng" pitchFamily="34" charset="0"/>
                  <a:ea typeface="Arial-Rounded" pitchFamily="34" charset="0"/>
                  <a:cs typeface="Arial-Rounded" pitchFamily="34" charset="0"/>
                </a:rPr>
                <a:t>Ngày đầu đi hǌ, Nam hē hŅ lắm</a:t>
              </a:r>
              <a:r>
                <a:rPr kumimoji="0" lang="en-US" sz="3300" b="1" i="0" u="none" strike="noStrike" kern="1200" cap="none" spc="0" normalizeH="0" baseline="0" noProof="0">
                  <a:ln>
                    <a:noFill/>
                  </a:ln>
                  <a:effectLst/>
                  <a:uLnTx/>
                  <a:uFillTx/>
                  <a:latin typeface="HP001 4 hàng" pitchFamily="34" charset="0"/>
                  <a:ea typeface="Arial-Rounded" pitchFamily="34" charset="0"/>
                  <a:cs typeface="Arial-Rounded" pitchFamily="34" charset="0"/>
                </a:rPr>
                <a:t>.</a:t>
              </a:r>
            </a:p>
          </p:txBody>
        </p:sp>
      </p:grpSp>
      <p:sp>
        <p:nvSpPr>
          <p:cNvPr id="3" name="Oval 2"/>
          <p:cNvSpPr/>
          <p:nvPr/>
        </p:nvSpPr>
        <p:spPr>
          <a:xfrm>
            <a:off x="254576" y="356663"/>
            <a:ext cx="609600" cy="609600"/>
          </a:xfrm>
          <a:prstGeom prst="ellipse">
            <a:avLst/>
          </a:prstGeom>
          <a:solidFill>
            <a:srgbClr val="F68426"/>
          </a:solidFill>
          <a:ln>
            <a:no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marL="0" marR="0" lvl="0" indent="0" algn="ctr" defTabSz="91391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white"/>
                </a:solidFill>
                <a:effectLst/>
                <a:uLnTx/>
                <a:uFillTx/>
                <a:latin typeface="Arial Rounded MT Bold" pitchFamily="34" charset="0"/>
                <a:ea typeface="+mn-ea"/>
                <a:cs typeface="Times New Roman" pitchFamily="18" charset="0"/>
              </a:rPr>
              <a:t>4</a:t>
            </a:r>
          </a:p>
        </p:txBody>
      </p:sp>
      <p:sp>
        <p:nvSpPr>
          <p:cNvPr id="4" name="TextBox 3"/>
          <p:cNvSpPr txBox="1"/>
          <p:nvPr/>
        </p:nvSpPr>
        <p:spPr>
          <a:xfrm>
            <a:off x="921327" y="445960"/>
            <a:ext cx="6622473" cy="461616"/>
          </a:xfrm>
          <a:prstGeom prst="rect">
            <a:avLst/>
          </a:prstGeom>
          <a:noFill/>
        </p:spPr>
        <p:txBody>
          <a:bodyPr wrap="square" lIns="91391" tIns="45696" rIns="91391" bIns="45696" rtlCol="0">
            <a:spAutoFit/>
          </a:bodyPr>
          <a:lstStyle/>
          <a:p>
            <a:pPr marL="0" marR="0" lvl="0" indent="0" algn="just" defTabSz="91391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Arial-Rounded" pitchFamily="34" charset="0"/>
                <a:ea typeface="Arial-Rounded" pitchFamily="34" charset="0"/>
                <a:cs typeface="Arial-Rounded" pitchFamily="34" charset="0"/>
              </a:rPr>
              <a:t>Viết vào vở câu trả lời cho câu hỏi a ở mục </a:t>
            </a:r>
            <a:r>
              <a:rPr kumimoji="0" lang="en-US" sz="2400" b="1" i="0" u="none" strike="noStrike" kern="1200" cap="none" spc="0" normalizeH="0" baseline="0" noProof="0">
                <a:ln>
                  <a:noFill/>
                </a:ln>
                <a:solidFill>
                  <a:prstClr val="black"/>
                </a:solidFill>
                <a:effectLst/>
                <a:uLnTx/>
                <a:uFillTx/>
                <a:latin typeface="Arial Rounded MT Bold" pitchFamily="34" charset="0"/>
                <a:ea typeface="Arial-Rounded" pitchFamily="34" charset="0"/>
                <a:cs typeface="Arial-Rounded" pitchFamily="34" charset="0"/>
              </a:rPr>
              <a:t>3</a:t>
            </a:r>
          </a:p>
        </p:txBody>
      </p:sp>
      <p:sp>
        <p:nvSpPr>
          <p:cNvPr id="5" name="Rectangle 4"/>
          <p:cNvSpPr/>
          <p:nvPr/>
        </p:nvSpPr>
        <p:spPr>
          <a:xfrm>
            <a:off x="54895" y="1200150"/>
            <a:ext cx="5958608" cy="646294"/>
          </a:xfrm>
          <a:prstGeom prst="rect">
            <a:avLst/>
          </a:prstGeom>
        </p:spPr>
        <p:txBody>
          <a:bodyPr wrap="none" lIns="91403" tIns="45702" rIns="91403" bIns="45702">
            <a:spAutoFit/>
          </a:bodyPr>
          <a:lstStyle/>
          <a:p>
            <a:pPr marL="0" marR="0" lvl="0" indent="0" algn="ctr" defTabSz="91391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prstClr val="black"/>
                </a:solidFill>
                <a:effectLst/>
                <a:uLnTx/>
                <a:uFillTx/>
                <a:latin typeface="Arial-Rounded" pitchFamily="34" charset="0"/>
                <a:ea typeface="Arial-Rounded" pitchFamily="34" charset="0"/>
                <a:cs typeface="Arial-Rounded" pitchFamily="34" charset="0"/>
              </a:rPr>
              <a:t>a. Ngày đầu đi học, Nam (…).</a:t>
            </a:r>
          </a:p>
        </p:txBody>
      </p:sp>
      <p:cxnSp>
        <p:nvCxnSpPr>
          <p:cNvPr id="11" name="Straight Arrow Connector 10"/>
          <p:cNvCxnSpPr/>
          <p:nvPr/>
        </p:nvCxnSpPr>
        <p:spPr>
          <a:xfrm>
            <a:off x="189950" y="2850917"/>
            <a:ext cx="648250" cy="2125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7696200" y="2095622"/>
            <a:ext cx="533400" cy="80146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6781800" y="2152226"/>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5943600" y="2184863"/>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5257800" y="2217500"/>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4038600" y="2227929"/>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3276600" y="2200797"/>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2743200" y="2227929"/>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1981200" y="2217500"/>
            <a:ext cx="0" cy="62298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1887272" y="4533877"/>
            <a:ext cx="5147785" cy="400073"/>
          </a:xfrm>
          <a:prstGeom prst="rect">
            <a:avLst/>
          </a:prstGeom>
          <a:solidFill>
            <a:schemeClr val="accent6">
              <a:lumMod val="60000"/>
              <a:lumOff val="40000"/>
            </a:schemeClr>
          </a:solidFill>
        </p:spPr>
        <p:txBody>
          <a:bodyPr wrap="square" lIns="91403" tIns="45702" rIns="91403" bIns="45702" rtlCol="0">
            <a:spAutoFit/>
          </a:bodyPr>
          <a:lstStyle/>
          <a:p>
            <a:pPr marL="0" marR="0" lvl="0" indent="0" algn="ctr" defTabSz="91391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Arial-Rounded" pitchFamily="34" charset="0"/>
                <a:ea typeface="Arial-Rounded" pitchFamily="34" charset="0"/>
                <a:cs typeface="Arial-Rounded" pitchFamily="34" charset="0"/>
              </a:rPr>
              <a:t>Cần chú ý gì khi viết chữ đầu câu?</a:t>
            </a:r>
          </a:p>
        </p:txBody>
      </p:sp>
      <p:sp>
        <p:nvSpPr>
          <p:cNvPr id="35" name="TextBox 34"/>
          <p:cNvSpPr txBox="1"/>
          <p:nvPr/>
        </p:nvSpPr>
        <p:spPr>
          <a:xfrm>
            <a:off x="1904590" y="4533877"/>
            <a:ext cx="5147785" cy="400073"/>
          </a:xfrm>
          <a:prstGeom prst="rect">
            <a:avLst/>
          </a:prstGeom>
          <a:solidFill>
            <a:schemeClr val="accent6">
              <a:lumMod val="60000"/>
              <a:lumOff val="40000"/>
            </a:schemeClr>
          </a:solidFill>
        </p:spPr>
        <p:txBody>
          <a:bodyPr wrap="square" lIns="91403" tIns="45702" rIns="91403" bIns="45702" rtlCol="0">
            <a:spAutoFit/>
          </a:bodyPr>
          <a:lstStyle/>
          <a:p>
            <a:pPr marL="0" marR="0" lvl="0" indent="0" algn="ctr" defTabSz="91391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Arial-Rounded" pitchFamily="34" charset="0"/>
                <a:ea typeface="Arial-Rounded" pitchFamily="34" charset="0"/>
                <a:cs typeface="Arial-Rounded" pitchFamily="34" charset="0"/>
              </a:rPr>
              <a:t>Cuối câu có dấu gì?</a:t>
            </a:r>
          </a:p>
        </p:txBody>
      </p:sp>
      <p:sp>
        <p:nvSpPr>
          <p:cNvPr id="36" name="TextBox 35"/>
          <p:cNvSpPr txBox="1"/>
          <p:nvPr/>
        </p:nvSpPr>
        <p:spPr>
          <a:xfrm>
            <a:off x="1887272" y="4533877"/>
            <a:ext cx="5147785" cy="400073"/>
          </a:xfrm>
          <a:prstGeom prst="rect">
            <a:avLst/>
          </a:prstGeom>
          <a:solidFill>
            <a:schemeClr val="accent6">
              <a:lumMod val="60000"/>
              <a:lumOff val="40000"/>
            </a:schemeClr>
          </a:solidFill>
        </p:spPr>
        <p:txBody>
          <a:bodyPr wrap="square" lIns="91403" tIns="45702" rIns="91403" bIns="45702" rtlCol="0">
            <a:spAutoFit/>
          </a:bodyPr>
          <a:lstStyle/>
          <a:p>
            <a:pPr marL="0" marR="0" lvl="0" indent="0" algn="ctr" defTabSz="91391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black"/>
                </a:solidFill>
                <a:effectLst/>
                <a:uLnTx/>
                <a:uFillTx/>
                <a:latin typeface="Arial-Rounded" pitchFamily="34" charset="0"/>
                <a:ea typeface="Arial-Rounded" pitchFamily="34" charset="0"/>
                <a:cs typeface="Arial-Rounded" pitchFamily="34" charset="0"/>
              </a:rPr>
              <a:t>Khoảng cách giữa các chữ như thế nào?</a:t>
            </a:r>
          </a:p>
        </p:txBody>
      </p:sp>
      <p:sp>
        <p:nvSpPr>
          <p:cNvPr id="2" name="Oval 1">
            <a:extLst>
              <a:ext uri="{FF2B5EF4-FFF2-40B4-BE49-F238E27FC236}">
                <a16:creationId xmlns:a16="http://schemas.microsoft.com/office/drawing/2014/main" id="{D85081B8-5AC2-46BF-B468-0522646F5929}"/>
              </a:ext>
            </a:extLst>
          </p:cNvPr>
          <p:cNvSpPr/>
          <p:nvPr/>
        </p:nvSpPr>
        <p:spPr>
          <a:xfrm>
            <a:off x="3886200" y="2823785"/>
            <a:ext cx="152393" cy="29607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5862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fade">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80">
                                          <p:stCondLst>
                                            <p:cond delay="0"/>
                                          </p:stCondLst>
                                        </p:cTn>
                                        <p:tgtEl>
                                          <p:spTgt spid="11"/>
                                        </p:tgtEl>
                                      </p:cBhvr>
                                    </p:animEffect>
                                    <p:anim calcmode="lin" valueType="num">
                                      <p:cBhvr>
                                        <p:cTn id="23"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8" dur="26">
                                          <p:stCondLst>
                                            <p:cond delay="650"/>
                                          </p:stCondLst>
                                        </p:cTn>
                                        <p:tgtEl>
                                          <p:spTgt spid="11"/>
                                        </p:tgtEl>
                                      </p:cBhvr>
                                      <p:to x="100000" y="60000"/>
                                    </p:animScale>
                                    <p:animScale>
                                      <p:cBhvr>
                                        <p:cTn id="29" dur="166" decel="50000">
                                          <p:stCondLst>
                                            <p:cond delay="676"/>
                                          </p:stCondLst>
                                        </p:cTn>
                                        <p:tgtEl>
                                          <p:spTgt spid="11"/>
                                        </p:tgtEl>
                                      </p:cBhvr>
                                      <p:to x="100000" y="100000"/>
                                    </p:animScale>
                                    <p:animScale>
                                      <p:cBhvr>
                                        <p:cTn id="30" dur="26">
                                          <p:stCondLst>
                                            <p:cond delay="1312"/>
                                          </p:stCondLst>
                                        </p:cTn>
                                        <p:tgtEl>
                                          <p:spTgt spid="11"/>
                                        </p:tgtEl>
                                      </p:cBhvr>
                                      <p:to x="100000" y="80000"/>
                                    </p:animScale>
                                    <p:animScale>
                                      <p:cBhvr>
                                        <p:cTn id="31" dur="166" decel="50000">
                                          <p:stCondLst>
                                            <p:cond delay="1338"/>
                                          </p:stCondLst>
                                        </p:cTn>
                                        <p:tgtEl>
                                          <p:spTgt spid="11"/>
                                        </p:tgtEl>
                                      </p:cBhvr>
                                      <p:to x="100000" y="100000"/>
                                    </p:animScale>
                                    <p:animScale>
                                      <p:cBhvr>
                                        <p:cTn id="32" dur="26">
                                          <p:stCondLst>
                                            <p:cond delay="1642"/>
                                          </p:stCondLst>
                                        </p:cTn>
                                        <p:tgtEl>
                                          <p:spTgt spid="11"/>
                                        </p:tgtEl>
                                      </p:cBhvr>
                                      <p:to x="100000" y="90000"/>
                                    </p:animScale>
                                    <p:animScale>
                                      <p:cBhvr>
                                        <p:cTn id="33" dur="166" decel="50000">
                                          <p:stCondLst>
                                            <p:cond delay="1668"/>
                                          </p:stCondLst>
                                        </p:cTn>
                                        <p:tgtEl>
                                          <p:spTgt spid="11"/>
                                        </p:tgtEl>
                                      </p:cBhvr>
                                      <p:to x="100000" y="100000"/>
                                    </p:animScale>
                                    <p:animScale>
                                      <p:cBhvr>
                                        <p:cTn id="34" dur="26">
                                          <p:stCondLst>
                                            <p:cond delay="1808"/>
                                          </p:stCondLst>
                                        </p:cTn>
                                        <p:tgtEl>
                                          <p:spTgt spid="11"/>
                                        </p:tgtEl>
                                      </p:cBhvr>
                                      <p:to x="100000" y="95000"/>
                                    </p:animScale>
                                    <p:animScale>
                                      <p:cBhvr>
                                        <p:cTn id="35" dur="166" decel="50000">
                                          <p:stCondLst>
                                            <p:cond delay="1834"/>
                                          </p:stCondLst>
                                        </p:cTn>
                                        <p:tgtEl>
                                          <p:spTgt spid="11"/>
                                        </p:tgtEl>
                                      </p:cBhvr>
                                      <p:to x="100000" y="100000"/>
                                    </p:animScale>
                                  </p:childTnLst>
                                </p:cTn>
                              </p:par>
                            </p:childTnLst>
                          </p:cTn>
                        </p:par>
                        <p:par>
                          <p:cTn id="36" fill="hold">
                            <p:stCondLst>
                              <p:cond delay="2000"/>
                            </p:stCondLst>
                            <p:childTnLst>
                              <p:par>
                                <p:cTn id="37" presetID="32" presetClass="emph" presetSubtype="0" fill="hold" nodeType="afterEffect">
                                  <p:stCondLst>
                                    <p:cond delay="0"/>
                                  </p:stCondLst>
                                  <p:childTnLst>
                                    <p:animRot by="120000">
                                      <p:cBhvr>
                                        <p:cTn id="38" dur="125" fill="hold">
                                          <p:stCondLst>
                                            <p:cond delay="0"/>
                                          </p:stCondLst>
                                        </p:cTn>
                                        <p:tgtEl>
                                          <p:spTgt spid="11"/>
                                        </p:tgtEl>
                                        <p:attrNameLst>
                                          <p:attrName>r</p:attrName>
                                        </p:attrNameLst>
                                      </p:cBhvr>
                                    </p:animRot>
                                    <p:animRot by="-240000">
                                      <p:cBhvr>
                                        <p:cTn id="39" dur="250" fill="hold">
                                          <p:stCondLst>
                                            <p:cond delay="250"/>
                                          </p:stCondLst>
                                        </p:cTn>
                                        <p:tgtEl>
                                          <p:spTgt spid="11"/>
                                        </p:tgtEl>
                                        <p:attrNameLst>
                                          <p:attrName>r</p:attrName>
                                        </p:attrNameLst>
                                      </p:cBhvr>
                                    </p:animRot>
                                    <p:animRot by="240000">
                                      <p:cBhvr>
                                        <p:cTn id="40" dur="250" fill="hold">
                                          <p:stCondLst>
                                            <p:cond delay="500"/>
                                          </p:stCondLst>
                                        </p:cTn>
                                        <p:tgtEl>
                                          <p:spTgt spid="11"/>
                                        </p:tgtEl>
                                        <p:attrNameLst>
                                          <p:attrName>r</p:attrName>
                                        </p:attrNameLst>
                                      </p:cBhvr>
                                    </p:animRot>
                                    <p:animRot by="-240000">
                                      <p:cBhvr>
                                        <p:cTn id="41" dur="250" fill="hold">
                                          <p:stCondLst>
                                            <p:cond delay="750"/>
                                          </p:stCondLst>
                                        </p:cTn>
                                        <p:tgtEl>
                                          <p:spTgt spid="11"/>
                                        </p:tgtEl>
                                        <p:attrNameLst>
                                          <p:attrName>r</p:attrName>
                                        </p:attrNameLst>
                                      </p:cBhvr>
                                    </p:animRot>
                                    <p:animRot by="120000">
                                      <p:cBhvr>
                                        <p:cTn id="42" dur="250" fill="hold">
                                          <p:stCondLst>
                                            <p:cond delay="1000"/>
                                          </p:stCondLst>
                                        </p:cTn>
                                        <p:tgtEl>
                                          <p:spTgt spid="11"/>
                                        </p:tgtEl>
                                        <p:attrNameLst>
                                          <p:attrName>r</p:attrName>
                                        </p:attrNameLst>
                                      </p:cBhvr>
                                    </p:animRot>
                                  </p:childTnLst>
                                </p:cTn>
                              </p:par>
                              <p:par>
                                <p:cTn id="43" presetID="10" presetClass="entr" presetSubtype="0" fill="hold" grpId="0" nodeType="withEffect">
                                  <p:stCondLst>
                                    <p:cond delay="0"/>
                                  </p:stCondLst>
                                  <p:childTnLst>
                                    <p:set>
                                      <p:cBhvr>
                                        <p:cTn id="44" dur="1" fill="hold">
                                          <p:stCondLst>
                                            <p:cond delay="0"/>
                                          </p:stCondLst>
                                        </p:cTn>
                                        <p:tgtEl>
                                          <p:spTgt spid="35"/>
                                        </p:tgtEl>
                                        <p:attrNameLst>
                                          <p:attrName>style.visibility</p:attrName>
                                        </p:attrNameLst>
                                      </p:cBhvr>
                                      <p:to>
                                        <p:strVal val="visible"/>
                                      </p:to>
                                    </p:set>
                                    <p:animEffect transition="in" filter="fade">
                                      <p:cBhvr>
                                        <p:cTn id="45" dur="500"/>
                                        <p:tgtEl>
                                          <p:spTgt spid="35"/>
                                        </p:tgtEl>
                                      </p:cBhvr>
                                    </p:animEffect>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wipe(down)">
                                      <p:cBhvr>
                                        <p:cTn id="50" dur="580">
                                          <p:stCondLst>
                                            <p:cond delay="0"/>
                                          </p:stCondLst>
                                        </p:cTn>
                                        <p:tgtEl>
                                          <p:spTgt spid="13"/>
                                        </p:tgtEl>
                                      </p:cBhvr>
                                    </p:animEffect>
                                    <p:anim calcmode="lin" valueType="num">
                                      <p:cBhvr>
                                        <p:cTn id="51"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56" dur="26">
                                          <p:stCondLst>
                                            <p:cond delay="650"/>
                                          </p:stCondLst>
                                        </p:cTn>
                                        <p:tgtEl>
                                          <p:spTgt spid="13"/>
                                        </p:tgtEl>
                                      </p:cBhvr>
                                      <p:to x="100000" y="60000"/>
                                    </p:animScale>
                                    <p:animScale>
                                      <p:cBhvr>
                                        <p:cTn id="57" dur="166" decel="50000">
                                          <p:stCondLst>
                                            <p:cond delay="676"/>
                                          </p:stCondLst>
                                        </p:cTn>
                                        <p:tgtEl>
                                          <p:spTgt spid="13"/>
                                        </p:tgtEl>
                                      </p:cBhvr>
                                      <p:to x="100000" y="100000"/>
                                    </p:animScale>
                                    <p:animScale>
                                      <p:cBhvr>
                                        <p:cTn id="58" dur="26">
                                          <p:stCondLst>
                                            <p:cond delay="1312"/>
                                          </p:stCondLst>
                                        </p:cTn>
                                        <p:tgtEl>
                                          <p:spTgt spid="13"/>
                                        </p:tgtEl>
                                      </p:cBhvr>
                                      <p:to x="100000" y="80000"/>
                                    </p:animScale>
                                    <p:animScale>
                                      <p:cBhvr>
                                        <p:cTn id="59" dur="166" decel="50000">
                                          <p:stCondLst>
                                            <p:cond delay="1338"/>
                                          </p:stCondLst>
                                        </p:cTn>
                                        <p:tgtEl>
                                          <p:spTgt spid="13"/>
                                        </p:tgtEl>
                                      </p:cBhvr>
                                      <p:to x="100000" y="100000"/>
                                    </p:animScale>
                                    <p:animScale>
                                      <p:cBhvr>
                                        <p:cTn id="60" dur="26">
                                          <p:stCondLst>
                                            <p:cond delay="1642"/>
                                          </p:stCondLst>
                                        </p:cTn>
                                        <p:tgtEl>
                                          <p:spTgt spid="13"/>
                                        </p:tgtEl>
                                      </p:cBhvr>
                                      <p:to x="100000" y="90000"/>
                                    </p:animScale>
                                    <p:animScale>
                                      <p:cBhvr>
                                        <p:cTn id="61" dur="166" decel="50000">
                                          <p:stCondLst>
                                            <p:cond delay="1668"/>
                                          </p:stCondLst>
                                        </p:cTn>
                                        <p:tgtEl>
                                          <p:spTgt spid="13"/>
                                        </p:tgtEl>
                                      </p:cBhvr>
                                      <p:to x="100000" y="100000"/>
                                    </p:animScale>
                                    <p:animScale>
                                      <p:cBhvr>
                                        <p:cTn id="62" dur="26">
                                          <p:stCondLst>
                                            <p:cond delay="1808"/>
                                          </p:stCondLst>
                                        </p:cTn>
                                        <p:tgtEl>
                                          <p:spTgt spid="13"/>
                                        </p:tgtEl>
                                      </p:cBhvr>
                                      <p:to x="100000" y="95000"/>
                                    </p:animScale>
                                    <p:animScale>
                                      <p:cBhvr>
                                        <p:cTn id="63" dur="166" decel="50000">
                                          <p:stCondLst>
                                            <p:cond delay="1834"/>
                                          </p:stCondLst>
                                        </p:cTn>
                                        <p:tgtEl>
                                          <p:spTgt spid="13"/>
                                        </p:tgtEl>
                                      </p:cBhvr>
                                      <p:to x="100000" y="100000"/>
                                    </p:animScale>
                                  </p:childTnLst>
                                </p:cTn>
                              </p:par>
                            </p:childTnLst>
                          </p:cTn>
                        </p:par>
                        <p:par>
                          <p:cTn id="64" fill="hold">
                            <p:stCondLst>
                              <p:cond delay="2000"/>
                            </p:stCondLst>
                            <p:childTnLst>
                              <p:par>
                                <p:cTn id="65" presetID="32" presetClass="emph" presetSubtype="0" fill="hold" nodeType="afterEffect">
                                  <p:stCondLst>
                                    <p:cond delay="0"/>
                                  </p:stCondLst>
                                  <p:childTnLst>
                                    <p:animRot by="120000">
                                      <p:cBhvr>
                                        <p:cTn id="66" dur="125" fill="hold">
                                          <p:stCondLst>
                                            <p:cond delay="0"/>
                                          </p:stCondLst>
                                        </p:cTn>
                                        <p:tgtEl>
                                          <p:spTgt spid="13"/>
                                        </p:tgtEl>
                                        <p:attrNameLst>
                                          <p:attrName>r</p:attrName>
                                        </p:attrNameLst>
                                      </p:cBhvr>
                                    </p:animRot>
                                    <p:animRot by="-240000">
                                      <p:cBhvr>
                                        <p:cTn id="67" dur="250" fill="hold">
                                          <p:stCondLst>
                                            <p:cond delay="250"/>
                                          </p:stCondLst>
                                        </p:cTn>
                                        <p:tgtEl>
                                          <p:spTgt spid="13"/>
                                        </p:tgtEl>
                                        <p:attrNameLst>
                                          <p:attrName>r</p:attrName>
                                        </p:attrNameLst>
                                      </p:cBhvr>
                                    </p:animRot>
                                    <p:animRot by="240000">
                                      <p:cBhvr>
                                        <p:cTn id="68" dur="250" fill="hold">
                                          <p:stCondLst>
                                            <p:cond delay="500"/>
                                          </p:stCondLst>
                                        </p:cTn>
                                        <p:tgtEl>
                                          <p:spTgt spid="13"/>
                                        </p:tgtEl>
                                        <p:attrNameLst>
                                          <p:attrName>r</p:attrName>
                                        </p:attrNameLst>
                                      </p:cBhvr>
                                    </p:animRot>
                                    <p:animRot by="-240000">
                                      <p:cBhvr>
                                        <p:cTn id="69" dur="250" fill="hold">
                                          <p:stCondLst>
                                            <p:cond delay="750"/>
                                          </p:stCondLst>
                                        </p:cTn>
                                        <p:tgtEl>
                                          <p:spTgt spid="13"/>
                                        </p:tgtEl>
                                        <p:attrNameLst>
                                          <p:attrName>r</p:attrName>
                                        </p:attrNameLst>
                                      </p:cBhvr>
                                    </p:animRot>
                                    <p:animRot by="120000">
                                      <p:cBhvr>
                                        <p:cTn id="70" dur="250" fill="hold">
                                          <p:stCondLst>
                                            <p:cond delay="1000"/>
                                          </p:stCondLst>
                                        </p:cTn>
                                        <p:tgtEl>
                                          <p:spTgt spid="13"/>
                                        </p:tgtEl>
                                        <p:attrNameLst>
                                          <p:attrName>r</p:attrName>
                                        </p:attrNameLst>
                                      </p:cBhvr>
                                    </p:animRot>
                                  </p:childTnLst>
                                </p:cTn>
                              </p:par>
                              <p:par>
                                <p:cTn id="71" presetID="10" presetClass="entr" presetSubtype="0" fill="hold" grpId="0" nodeType="withEffect">
                                  <p:stCondLst>
                                    <p:cond delay="0"/>
                                  </p:stCondLst>
                                  <p:childTnLst>
                                    <p:set>
                                      <p:cBhvr>
                                        <p:cTn id="72" dur="1" fill="hold">
                                          <p:stCondLst>
                                            <p:cond delay="0"/>
                                          </p:stCondLst>
                                        </p:cTn>
                                        <p:tgtEl>
                                          <p:spTgt spid="36"/>
                                        </p:tgtEl>
                                        <p:attrNameLst>
                                          <p:attrName>style.visibility</p:attrName>
                                        </p:attrNameLst>
                                      </p:cBhvr>
                                      <p:to>
                                        <p:strVal val="visible"/>
                                      </p:to>
                                    </p:set>
                                    <p:animEffect transition="in" filter="fade">
                                      <p:cBhvr>
                                        <p:cTn id="73" dur="500"/>
                                        <p:tgtEl>
                                          <p:spTgt spid="36"/>
                                        </p:tgtEl>
                                      </p:cBhvr>
                                    </p:animEffect>
                                  </p:childTnLst>
                                </p:cTn>
                              </p:par>
                            </p:childTnLst>
                          </p:cTn>
                        </p:par>
                      </p:childTnLst>
                    </p:cTn>
                  </p:par>
                  <p:par>
                    <p:cTn id="74" fill="hold">
                      <p:stCondLst>
                        <p:cond delay="indefinite"/>
                      </p:stCondLst>
                      <p:childTnLst>
                        <p:par>
                          <p:cTn id="75" fill="hold">
                            <p:stCondLst>
                              <p:cond delay="0"/>
                            </p:stCondLst>
                            <p:childTnLst>
                              <p:par>
                                <p:cTn id="76" presetID="26" presetClass="entr" presetSubtype="0" fill="hold" nodeType="click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wipe(down)">
                                      <p:cBhvr>
                                        <p:cTn id="78" dur="580">
                                          <p:stCondLst>
                                            <p:cond delay="0"/>
                                          </p:stCondLst>
                                        </p:cTn>
                                        <p:tgtEl>
                                          <p:spTgt spid="25"/>
                                        </p:tgtEl>
                                      </p:cBhvr>
                                    </p:animEffect>
                                    <p:anim calcmode="lin" valueType="num">
                                      <p:cBhvr>
                                        <p:cTn id="79"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80"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81"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82"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83"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84" dur="26">
                                          <p:stCondLst>
                                            <p:cond delay="650"/>
                                          </p:stCondLst>
                                        </p:cTn>
                                        <p:tgtEl>
                                          <p:spTgt spid="25"/>
                                        </p:tgtEl>
                                      </p:cBhvr>
                                      <p:to x="100000" y="60000"/>
                                    </p:animScale>
                                    <p:animScale>
                                      <p:cBhvr>
                                        <p:cTn id="85" dur="166" decel="50000">
                                          <p:stCondLst>
                                            <p:cond delay="676"/>
                                          </p:stCondLst>
                                        </p:cTn>
                                        <p:tgtEl>
                                          <p:spTgt spid="25"/>
                                        </p:tgtEl>
                                      </p:cBhvr>
                                      <p:to x="100000" y="100000"/>
                                    </p:animScale>
                                    <p:animScale>
                                      <p:cBhvr>
                                        <p:cTn id="86" dur="26">
                                          <p:stCondLst>
                                            <p:cond delay="1312"/>
                                          </p:stCondLst>
                                        </p:cTn>
                                        <p:tgtEl>
                                          <p:spTgt spid="25"/>
                                        </p:tgtEl>
                                      </p:cBhvr>
                                      <p:to x="100000" y="80000"/>
                                    </p:animScale>
                                    <p:animScale>
                                      <p:cBhvr>
                                        <p:cTn id="87" dur="166" decel="50000">
                                          <p:stCondLst>
                                            <p:cond delay="1338"/>
                                          </p:stCondLst>
                                        </p:cTn>
                                        <p:tgtEl>
                                          <p:spTgt spid="25"/>
                                        </p:tgtEl>
                                      </p:cBhvr>
                                      <p:to x="100000" y="100000"/>
                                    </p:animScale>
                                    <p:animScale>
                                      <p:cBhvr>
                                        <p:cTn id="88" dur="26">
                                          <p:stCondLst>
                                            <p:cond delay="1642"/>
                                          </p:stCondLst>
                                        </p:cTn>
                                        <p:tgtEl>
                                          <p:spTgt spid="25"/>
                                        </p:tgtEl>
                                      </p:cBhvr>
                                      <p:to x="100000" y="90000"/>
                                    </p:animScale>
                                    <p:animScale>
                                      <p:cBhvr>
                                        <p:cTn id="89" dur="166" decel="50000">
                                          <p:stCondLst>
                                            <p:cond delay="1668"/>
                                          </p:stCondLst>
                                        </p:cTn>
                                        <p:tgtEl>
                                          <p:spTgt spid="25"/>
                                        </p:tgtEl>
                                      </p:cBhvr>
                                      <p:to x="100000" y="100000"/>
                                    </p:animScale>
                                    <p:animScale>
                                      <p:cBhvr>
                                        <p:cTn id="90" dur="26">
                                          <p:stCondLst>
                                            <p:cond delay="1808"/>
                                          </p:stCondLst>
                                        </p:cTn>
                                        <p:tgtEl>
                                          <p:spTgt spid="25"/>
                                        </p:tgtEl>
                                      </p:cBhvr>
                                      <p:to x="100000" y="95000"/>
                                    </p:animScale>
                                    <p:animScale>
                                      <p:cBhvr>
                                        <p:cTn id="91" dur="166" decel="50000">
                                          <p:stCondLst>
                                            <p:cond delay="1834"/>
                                          </p:stCondLst>
                                        </p:cTn>
                                        <p:tgtEl>
                                          <p:spTgt spid="25"/>
                                        </p:tgtEl>
                                      </p:cBhvr>
                                      <p:to x="100000" y="100000"/>
                                    </p:animScale>
                                  </p:childTnLst>
                                </p:cTn>
                              </p:par>
                              <p:par>
                                <p:cTn id="92" presetID="26" presetClass="entr" presetSubtype="0" fill="hold" nodeType="withEffect">
                                  <p:stCondLst>
                                    <p:cond delay="0"/>
                                  </p:stCondLst>
                                  <p:childTnLst>
                                    <p:set>
                                      <p:cBhvr>
                                        <p:cTn id="93" dur="1" fill="hold">
                                          <p:stCondLst>
                                            <p:cond delay="0"/>
                                          </p:stCondLst>
                                        </p:cTn>
                                        <p:tgtEl>
                                          <p:spTgt spid="28"/>
                                        </p:tgtEl>
                                        <p:attrNameLst>
                                          <p:attrName>style.visibility</p:attrName>
                                        </p:attrNameLst>
                                      </p:cBhvr>
                                      <p:to>
                                        <p:strVal val="visible"/>
                                      </p:to>
                                    </p:set>
                                    <p:animEffect transition="in" filter="wipe(down)">
                                      <p:cBhvr>
                                        <p:cTn id="94" dur="580">
                                          <p:stCondLst>
                                            <p:cond delay="0"/>
                                          </p:stCondLst>
                                        </p:cTn>
                                        <p:tgtEl>
                                          <p:spTgt spid="28"/>
                                        </p:tgtEl>
                                      </p:cBhvr>
                                    </p:animEffect>
                                    <p:anim calcmode="lin" valueType="num">
                                      <p:cBhvr>
                                        <p:cTn id="95"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96"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97"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98"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99"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100" dur="26">
                                          <p:stCondLst>
                                            <p:cond delay="650"/>
                                          </p:stCondLst>
                                        </p:cTn>
                                        <p:tgtEl>
                                          <p:spTgt spid="28"/>
                                        </p:tgtEl>
                                      </p:cBhvr>
                                      <p:to x="100000" y="60000"/>
                                    </p:animScale>
                                    <p:animScale>
                                      <p:cBhvr>
                                        <p:cTn id="101" dur="166" decel="50000">
                                          <p:stCondLst>
                                            <p:cond delay="676"/>
                                          </p:stCondLst>
                                        </p:cTn>
                                        <p:tgtEl>
                                          <p:spTgt spid="28"/>
                                        </p:tgtEl>
                                      </p:cBhvr>
                                      <p:to x="100000" y="100000"/>
                                    </p:animScale>
                                    <p:animScale>
                                      <p:cBhvr>
                                        <p:cTn id="102" dur="26">
                                          <p:stCondLst>
                                            <p:cond delay="1312"/>
                                          </p:stCondLst>
                                        </p:cTn>
                                        <p:tgtEl>
                                          <p:spTgt spid="28"/>
                                        </p:tgtEl>
                                      </p:cBhvr>
                                      <p:to x="100000" y="80000"/>
                                    </p:animScale>
                                    <p:animScale>
                                      <p:cBhvr>
                                        <p:cTn id="103" dur="166" decel="50000">
                                          <p:stCondLst>
                                            <p:cond delay="1338"/>
                                          </p:stCondLst>
                                        </p:cTn>
                                        <p:tgtEl>
                                          <p:spTgt spid="28"/>
                                        </p:tgtEl>
                                      </p:cBhvr>
                                      <p:to x="100000" y="100000"/>
                                    </p:animScale>
                                    <p:animScale>
                                      <p:cBhvr>
                                        <p:cTn id="104" dur="26">
                                          <p:stCondLst>
                                            <p:cond delay="1642"/>
                                          </p:stCondLst>
                                        </p:cTn>
                                        <p:tgtEl>
                                          <p:spTgt spid="28"/>
                                        </p:tgtEl>
                                      </p:cBhvr>
                                      <p:to x="100000" y="90000"/>
                                    </p:animScale>
                                    <p:animScale>
                                      <p:cBhvr>
                                        <p:cTn id="105" dur="166" decel="50000">
                                          <p:stCondLst>
                                            <p:cond delay="1668"/>
                                          </p:stCondLst>
                                        </p:cTn>
                                        <p:tgtEl>
                                          <p:spTgt spid="28"/>
                                        </p:tgtEl>
                                      </p:cBhvr>
                                      <p:to x="100000" y="100000"/>
                                    </p:animScale>
                                    <p:animScale>
                                      <p:cBhvr>
                                        <p:cTn id="106" dur="26">
                                          <p:stCondLst>
                                            <p:cond delay="1808"/>
                                          </p:stCondLst>
                                        </p:cTn>
                                        <p:tgtEl>
                                          <p:spTgt spid="28"/>
                                        </p:tgtEl>
                                      </p:cBhvr>
                                      <p:to x="100000" y="95000"/>
                                    </p:animScale>
                                    <p:animScale>
                                      <p:cBhvr>
                                        <p:cTn id="107" dur="166" decel="50000">
                                          <p:stCondLst>
                                            <p:cond delay="1834"/>
                                          </p:stCondLst>
                                        </p:cTn>
                                        <p:tgtEl>
                                          <p:spTgt spid="28"/>
                                        </p:tgtEl>
                                      </p:cBhvr>
                                      <p:to x="100000" y="100000"/>
                                    </p:animScale>
                                  </p:childTnLst>
                                </p:cTn>
                              </p:par>
                              <p:par>
                                <p:cTn id="108" presetID="26" presetClass="entr" presetSubtype="0" fill="hold" nodeType="withEffect">
                                  <p:stCondLst>
                                    <p:cond delay="0"/>
                                  </p:stCondLst>
                                  <p:childTnLst>
                                    <p:set>
                                      <p:cBhvr>
                                        <p:cTn id="109" dur="1" fill="hold">
                                          <p:stCondLst>
                                            <p:cond delay="0"/>
                                          </p:stCondLst>
                                        </p:cTn>
                                        <p:tgtEl>
                                          <p:spTgt spid="29"/>
                                        </p:tgtEl>
                                        <p:attrNameLst>
                                          <p:attrName>style.visibility</p:attrName>
                                        </p:attrNameLst>
                                      </p:cBhvr>
                                      <p:to>
                                        <p:strVal val="visible"/>
                                      </p:to>
                                    </p:set>
                                    <p:animEffect transition="in" filter="wipe(down)">
                                      <p:cBhvr>
                                        <p:cTn id="110" dur="580">
                                          <p:stCondLst>
                                            <p:cond delay="0"/>
                                          </p:stCondLst>
                                        </p:cTn>
                                        <p:tgtEl>
                                          <p:spTgt spid="29"/>
                                        </p:tgtEl>
                                      </p:cBhvr>
                                    </p:animEffect>
                                    <p:anim calcmode="lin" valueType="num">
                                      <p:cBhvr>
                                        <p:cTn id="111"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112"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113"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114"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115"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116" dur="26">
                                          <p:stCondLst>
                                            <p:cond delay="650"/>
                                          </p:stCondLst>
                                        </p:cTn>
                                        <p:tgtEl>
                                          <p:spTgt spid="29"/>
                                        </p:tgtEl>
                                      </p:cBhvr>
                                      <p:to x="100000" y="60000"/>
                                    </p:animScale>
                                    <p:animScale>
                                      <p:cBhvr>
                                        <p:cTn id="117" dur="166" decel="50000">
                                          <p:stCondLst>
                                            <p:cond delay="676"/>
                                          </p:stCondLst>
                                        </p:cTn>
                                        <p:tgtEl>
                                          <p:spTgt spid="29"/>
                                        </p:tgtEl>
                                      </p:cBhvr>
                                      <p:to x="100000" y="100000"/>
                                    </p:animScale>
                                    <p:animScale>
                                      <p:cBhvr>
                                        <p:cTn id="118" dur="26">
                                          <p:stCondLst>
                                            <p:cond delay="1312"/>
                                          </p:stCondLst>
                                        </p:cTn>
                                        <p:tgtEl>
                                          <p:spTgt spid="29"/>
                                        </p:tgtEl>
                                      </p:cBhvr>
                                      <p:to x="100000" y="80000"/>
                                    </p:animScale>
                                    <p:animScale>
                                      <p:cBhvr>
                                        <p:cTn id="119" dur="166" decel="50000">
                                          <p:stCondLst>
                                            <p:cond delay="1338"/>
                                          </p:stCondLst>
                                        </p:cTn>
                                        <p:tgtEl>
                                          <p:spTgt spid="29"/>
                                        </p:tgtEl>
                                      </p:cBhvr>
                                      <p:to x="100000" y="100000"/>
                                    </p:animScale>
                                    <p:animScale>
                                      <p:cBhvr>
                                        <p:cTn id="120" dur="26">
                                          <p:stCondLst>
                                            <p:cond delay="1642"/>
                                          </p:stCondLst>
                                        </p:cTn>
                                        <p:tgtEl>
                                          <p:spTgt spid="29"/>
                                        </p:tgtEl>
                                      </p:cBhvr>
                                      <p:to x="100000" y="90000"/>
                                    </p:animScale>
                                    <p:animScale>
                                      <p:cBhvr>
                                        <p:cTn id="121" dur="166" decel="50000">
                                          <p:stCondLst>
                                            <p:cond delay="1668"/>
                                          </p:stCondLst>
                                        </p:cTn>
                                        <p:tgtEl>
                                          <p:spTgt spid="29"/>
                                        </p:tgtEl>
                                      </p:cBhvr>
                                      <p:to x="100000" y="100000"/>
                                    </p:animScale>
                                    <p:animScale>
                                      <p:cBhvr>
                                        <p:cTn id="122" dur="26">
                                          <p:stCondLst>
                                            <p:cond delay="1808"/>
                                          </p:stCondLst>
                                        </p:cTn>
                                        <p:tgtEl>
                                          <p:spTgt spid="29"/>
                                        </p:tgtEl>
                                      </p:cBhvr>
                                      <p:to x="100000" y="95000"/>
                                    </p:animScale>
                                    <p:animScale>
                                      <p:cBhvr>
                                        <p:cTn id="123" dur="166" decel="50000">
                                          <p:stCondLst>
                                            <p:cond delay="1834"/>
                                          </p:stCondLst>
                                        </p:cTn>
                                        <p:tgtEl>
                                          <p:spTgt spid="29"/>
                                        </p:tgtEl>
                                      </p:cBhvr>
                                      <p:to x="100000" y="100000"/>
                                    </p:animScale>
                                  </p:childTnLst>
                                </p:cTn>
                              </p:par>
                              <p:par>
                                <p:cTn id="124" presetID="26" presetClass="entr" presetSubtype="0" fill="hold" nodeType="withEffect">
                                  <p:stCondLst>
                                    <p:cond delay="0"/>
                                  </p:stCondLst>
                                  <p:childTnLst>
                                    <p:set>
                                      <p:cBhvr>
                                        <p:cTn id="125" dur="1" fill="hold">
                                          <p:stCondLst>
                                            <p:cond delay="0"/>
                                          </p:stCondLst>
                                        </p:cTn>
                                        <p:tgtEl>
                                          <p:spTgt spid="30"/>
                                        </p:tgtEl>
                                        <p:attrNameLst>
                                          <p:attrName>style.visibility</p:attrName>
                                        </p:attrNameLst>
                                      </p:cBhvr>
                                      <p:to>
                                        <p:strVal val="visible"/>
                                      </p:to>
                                    </p:set>
                                    <p:animEffect transition="in" filter="wipe(down)">
                                      <p:cBhvr>
                                        <p:cTn id="126" dur="580">
                                          <p:stCondLst>
                                            <p:cond delay="0"/>
                                          </p:stCondLst>
                                        </p:cTn>
                                        <p:tgtEl>
                                          <p:spTgt spid="30"/>
                                        </p:tgtEl>
                                      </p:cBhvr>
                                    </p:animEffect>
                                    <p:anim calcmode="lin" valueType="num">
                                      <p:cBhvr>
                                        <p:cTn id="127"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128"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129"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130"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131"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132" dur="26">
                                          <p:stCondLst>
                                            <p:cond delay="650"/>
                                          </p:stCondLst>
                                        </p:cTn>
                                        <p:tgtEl>
                                          <p:spTgt spid="30"/>
                                        </p:tgtEl>
                                      </p:cBhvr>
                                      <p:to x="100000" y="60000"/>
                                    </p:animScale>
                                    <p:animScale>
                                      <p:cBhvr>
                                        <p:cTn id="133" dur="166" decel="50000">
                                          <p:stCondLst>
                                            <p:cond delay="676"/>
                                          </p:stCondLst>
                                        </p:cTn>
                                        <p:tgtEl>
                                          <p:spTgt spid="30"/>
                                        </p:tgtEl>
                                      </p:cBhvr>
                                      <p:to x="100000" y="100000"/>
                                    </p:animScale>
                                    <p:animScale>
                                      <p:cBhvr>
                                        <p:cTn id="134" dur="26">
                                          <p:stCondLst>
                                            <p:cond delay="1312"/>
                                          </p:stCondLst>
                                        </p:cTn>
                                        <p:tgtEl>
                                          <p:spTgt spid="30"/>
                                        </p:tgtEl>
                                      </p:cBhvr>
                                      <p:to x="100000" y="80000"/>
                                    </p:animScale>
                                    <p:animScale>
                                      <p:cBhvr>
                                        <p:cTn id="135" dur="166" decel="50000">
                                          <p:stCondLst>
                                            <p:cond delay="1338"/>
                                          </p:stCondLst>
                                        </p:cTn>
                                        <p:tgtEl>
                                          <p:spTgt spid="30"/>
                                        </p:tgtEl>
                                      </p:cBhvr>
                                      <p:to x="100000" y="100000"/>
                                    </p:animScale>
                                    <p:animScale>
                                      <p:cBhvr>
                                        <p:cTn id="136" dur="26">
                                          <p:stCondLst>
                                            <p:cond delay="1642"/>
                                          </p:stCondLst>
                                        </p:cTn>
                                        <p:tgtEl>
                                          <p:spTgt spid="30"/>
                                        </p:tgtEl>
                                      </p:cBhvr>
                                      <p:to x="100000" y="90000"/>
                                    </p:animScale>
                                    <p:animScale>
                                      <p:cBhvr>
                                        <p:cTn id="137" dur="166" decel="50000">
                                          <p:stCondLst>
                                            <p:cond delay="1668"/>
                                          </p:stCondLst>
                                        </p:cTn>
                                        <p:tgtEl>
                                          <p:spTgt spid="30"/>
                                        </p:tgtEl>
                                      </p:cBhvr>
                                      <p:to x="100000" y="100000"/>
                                    </p:animScale>
                                    <p:animScale>
                                      <p:cBhvr>
                                        <p:cTn id="138" dur="26">
                                          <p:stCondLst>
                                            <p:cond delay="1808"/>
                                          </p:stCondLst>
                                        </p:cTn>
                                        <p:tgtEl>
                                          <p:spTgt spid="30"/>
                                        </p:tgtEl>
                                      </p:cBhvr>
                                      <p:to x="100000" y="95000"/>
                                    </p:animScale>
                                    <p:animScale>
                                      <p:cBhvr>
                                        <p:cTn id="139" dur="166" decel="50000">
                                          <p:stCondLst>
                                            <p:cond delay="1834"/>
                                          </p:stCondLst>
                                        </p:cTn>
                                        <p:tgtEl>
                                          <p:spTgt spid="30"/>
                                        </p:tgtEl>
                                      </p:cBhvr>
                                      <p:to x="100000" y="100000"/>
                                    </p:animScale>
                                  </p:childTnLst>
                                </p:cTn>
                              </p:par>
                              <p:par>
                                <p:cTn id="140" presetID="26" presetClass="entr" presetSubtype="0" fill="hold" nodeType="withEffect">
                                  <p:stCondLst>
                                    <p:cond delay="0"/>
                                  </p:stCondLst>
                                  <p:childTnLst>
                                    <p:set>
                                      <p:cBhvr>
                                        <p:cTn id="141" dur="1" fill="hold">
                                          <p:stCondLst>
                                            <p:cond delay="0"/>
                                          </p:stCondLst>
                                        </p:cTn>
                                        <p:tgtEl>
                                          <p:spTgt spid="31"/>
                                        </p:tgtEl>
                                        <p:attrNameLst>
                                          <p:attrName>style.visibility</p:attrName>
                                        </p:attrNameLst>
                                      </p:cBhvr>
                                      <p:to>
                                        <p:strVal val="visible"/>
                                      </p:to>
                                    </p:set>
                                    <p:animEffect transition="in" filter="wipe(down)">
                                      <p:cBhvr>
                                        <p:cTn id="142" dur="580">
                                          <p:stCondLst>
                                            <p:cond delay="0"/>
                                          </p:stCondLst>
                                        </p:cTn>
                                        <p:tgtEl>
                                          <p:spTgt spid="31"/>
                                        </p:tgtEl>
                                      </p:cBhvr>
                                    </p:animEffect>
                                    <p:anim calcmode="lin" valueType="num">
                                      <p:cBhvr>
                                        <p:cTn id="143"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144"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145"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146"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147"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148" dur="26">
                                          <p:stCondLst>
                                            <p:cond delay="650"/>
                                          </p:stCondLst>
                                        </p:cTn>
                                        <p:tgtEl>
                                          <p:spTgt spid="31"/>
                                        </p:tgtEl>
                                      </p:cBhvr>
                                      <p:to x="100000" y="60000"/>
                                    </p:animScale>
                                    <p:animScale>
                                      <p:cBhvr>
                                        <p:cTn id="149" dur="166" decel="50000">
                                          <p:stCondLst>
                                            <p:cond delay="676"/>
                                          </p:stCondLst>
                                        </p:cTn>
                                        <p:tgtEl>
                                          <p:spTgt spid="31"/>
                                        </p:tgtEl>
                                      </p:cBhvr>
                                      <p:to x="100000" y="100000"/>
                                    </p:animScale>
                                    <p:animScale>
                                      <p:cBhvr>
                                        <p:cTn id="150" dur="26">
                                          <p:stCondLst>
                                            <p:cond delay="1312"/>
                                          </p:stCondLst>
                                        </p:cTn>
                                        <p:tgtEl>
                                          <p:spTgt spid="31"/>
                                        </p:tgtEl>
                                      </p:cBhvr>
                                      <p:to x="100000" y="80000"/>
                                    </p:animScale>
                                    <p:animScale>
                                      <p:cBhvr>
                                        <p:cTn id="151" dur="166" decel="50000">
                                          <p:stCondLst>
                                            <p:cond delay="1338"/>
                                          </p:stCondLst>
                                        </p:cTn>
                                        <p:tgtEl>
                                          <p:spTgt spid="31"/>
                                        </p:tgtEl>
                                      </p:cBhvr>
                                      <p:to x="100000" y="100000"/>
                                    </p:animScale>
                                    <p:animScale>
                                      <p:cBhvr>
                                        <p:cTn id="152" dur="26">
                                          <p:stCondLst>
                                            <p:cond delay="1642"/>
                                          </p:stCondLst>
                                        </p:cTn>
                                        <p:tgtEl>
                                          <p:spTgt spid="31"/>
                                        </p:tgtEl>
                                      </p:cBhvr>
                                      <p:to x="100000" y="90000"/>
                                    </p:animScale>
                                    <p:animScale>
                                      <p:cBhvr>
                                        <p:cTn id="153" dur="166" decel="50000">
                                          <p:stCondLst>
                                            <p:cond delay="1668"/>
                                          </p:stCondLst>
                                        </p:cTn>
                                        <p:tgtEl>
                                          <p:spTgt spid="31"/>
                                        </p:tgtEl>
                                      </p:cBhvr>
                                      <p:to x="100000" y="100000"/>
                                    </p:animScale>
                                    <p:animScale>
                                      <p:cBhvr>
                                        <p:cTn id="154" dur="26">
                                          <p:stCondLst>
                                            <p:cond delay="1808"/>
                                          </p:stCondLst>
                                        </p:cTn>
                                        <p:tgtEl>
                                          <p:spTgt spid="31"/>
                                        </p:tgtEl>
                                      </p:cBhvr>
                                      <p:to x="100000" y="95000"/>
                                    </p:animScale>
                                    <p:animScale>
                                      <p:cBhvr>
                                        <p:cTn id="155" dur="166" decel="50000">
                                          <p:stCondLst>
                                            <p:cond delay="1834"/>
                                          </p:stCondLst>
                                        </p:cTn>
                                        <p:tgtEl>
                                          <p:spTgt spid="31"/>
                                        </p:tgtEl>
                                      </p:cBhvr>
                                      <p:to x="100000" y="100000"/>
                                    </p:animScale>
                                  </p:childTnLst>
                                </p:cTn>
                              </p:par>
                              <p:par>
                                <p:cTn id="156" presetID="26" presetClass="entr" presetSubtype="0" fill="hold" nodeType="withEffect">
                                  <p:stCondLst>
                                    <p:cond delay="0"/>
                                  </p:stCondLst>
                                  <p:childTnLst>
                                    <p:set>
                                      <p:cBhvr>
                                        <p:cTn id="157" dur="1" fill="hold">
                                          <p:stCondLst>
                                            <p:cond delay="0"/>
                                          </p:stCondLst>
                                        </p:cTn>
                                        <p:tgtEl>
                                          <p:spTgt spid="32"/>
                                        </p:tgtEl>
                                        <p:attrNameLst>
                                          <p:attrName>style.visibility</p:attrName>
                                        </p:attrNameLst>
                                      </p:cBhvr>
                                      <p:to>
                                        <p:strVal val="visible"/>
                                      </p:to>
                                    </p:set>
                                    <p:animEffect transition="in" filter="wipe(down)">
                                      <p:cBhvr>
                                        <p:cTn id="158" dur="580">
                                          <p:stCondLst>
                                            <p:cond delay="0"/>
                                          </p:stCondLst>
                                        </p:cTn>
                                        <p:tgtEl>
                                          <p:spTgt spid="32"/>
                                        </p:tgtEl>
                                      </p:cBhvr>
                                    </p:animEffect>
                                    <p:anim calcmode="lin" valueType="num">
                                      <p:cBhvr>
                                        <p:cTn id="159"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160"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161"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162"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163"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164" dur="26">
                                          <p:stCondLst>
                                            <p:cond delay="650"/>
                                          </p:stCondLst>
                                        </p:cTn>
                                        <p:tgtEl>
                                          <p:spTgt spid="32"/>
                                        </p:tgtEl>
                                      </p:cBhvr>
                                      <p:to x="100000" y="60000"/>
                                    </p:animScale>
                                    <p:animScale>
                                      <p:cBhvr>
                                        <p:cTn id="165" dur="166" decel="50000">
                                          <p:stCondLst>
                                            <p:cond delay="676"/>
                                          </p:stCondLst>
                                        </p:cTn>
                                        <p:tgtEl>
                                          <p:spTgt spid="32"/>
                                        </p:tgtEl>
                                      </p:cBhvr>
                                      <p:to x="100000" y="100000"/>
                                    </p:animScale>
                                    <p:animScale>
                                      <p:cBhvr>
                                        <p:cTn id="166" dur="26">
                                          <p:stCondLst>
                                            <p:cond delay="1312"/>
                                          </p:stCondLst>
                                        </p:cTn>
                                        <p:tgtEl>
                                          <p:spTgt spid="32"/>
                                        </p:tgtEl>
                                      </p:cBhvr>
                                      <p:to x="100000" y="80000"/>
                                    </p:animScale>
                                    <p:animScale>
                                      <p:cBhvr>
                                        <p:cTn id="167" dur="166" decel="50000">
                                          <p:stCondLst>
                                            <p:cond delay="1338"/>
                                          </p:stCondLst>
                                        </p:cTn>
                                        <p:tgtEl>
                                          <p:spTgt spid="32"/>
                                        </p:tgtEl>
                                      </p:cBhvr>
                                      <p:to x="100000" y="100000"/>
                                    </p:animScale>
                                    <p:animScale>
                                      <p:cBhvr>
                                        <p:cTn id="168" dur="26">
                                          <p:stCondLst>
                                            <p:cond delay="1642"/>
                                          </p:stCondLst>
                                        </p:cTn>
                                        <p:tgtEl>
                                          <p:spTgt spid="32"/>
                                        </p:tgtEl>
                                      </p:cBhvr>
                                      <p:to x="100000" y="90000"/>
                                    </p:animScale>
                                    <p:animScale>
                                      <p:cBhvr>
                                        <p:cTn id="169" dur="166" decel="50000">
                                          <p:stCondLst>
                                            <p:cond delay="1668"/>
                                          </p:stCondLst>
                                        </p:cTn>
                                        <p:tgtEl>
                                          <p:spTgt spid="32"/>
                                        </p:tgtEl>
                                      </p:cBhvr>
                                      <p:to x="100000" y="100000"/>
                                    </p:animScale>
                                    <p:animScale>
                                      <p:cBhvr>
                                        <p:cTn id="170" dur="26">
                                          <p:stCondLst>
                                            <p:cond delay="1808"/>
                                          </p:stCondLst>
                                        </p:cTn>
                                        <p:tgtEl>
                                          <p:spTgt spid="32"/>
                                        </p:tgtEl>
                                      </p:cBhvr>
                                      <p:to x="100000" y="95000"/>
                                    </p:animScale>
                                    <p:animScale>
                                      <p:cBhvr>
                                        <p:cTn id="171" dur="166" decel="50000">
                                          <p:stCondLst>
                                            <p:cond delay="1834"/>
                                          </p:stCondLst>
                                        </p:cTn>
                                        <p:tgtEl>
                                          <p:spTgt spid="32"/>
                                        </p:tgtEl>
                                      </p:cBhvr>
                                      <p:to x="100000" y="100000"/>
                                    </p:animScale>
                                  </p:childTnLst>
                                </p:cTn>
                              </p:par>
                              <p:par>
                                <p:cTn id="172" presetID="26" presetClass="entr" presetSubtype="0" fill="hold" nodeType="withEffect">
                                  <p:stCondLst>
                                    <p:cond delay="0"/>
                                  </p:stCondLst>
                                  <p:childTnLst>
                                    <p:set>
                                      <p:cBhvr>
                                        <p:cTn id="173" dur="1" fill="hold">
                                          <p:stCondLst>
                                            <p:cond delay="0"/>
                                          </p:stCondLst>
                                        </p:cTn>
                                        <p:tgtEl>
                                          <p:spTgt spid="33"/>
                                        </p:tgtEl>
                                        <p:attrNameLst>
                                          <p:attrName>style.visibility</p:attrName>
                                        </p:attrNameLst>
                                      </p:cBhvr>
                                      <p:to>
                                        <p:strVal val="visible"/>
                                      </p:to>
                                    </p:set>
                                    <p:animEffect transition="in" filter="wipe(down)">
                                      <p:cBhvr>
                                        <p:cTn id="174" dur="580">
                                          <p:stCondLst>
                                            <p:cond delay="0"/>
                                          </p:stCondLst>
                                        </p:cTn>
                                        <p:tgtEl>
                                          <p:spTgt spid="33"/>
                                        </p:tgtEl>
                                      </p:cBhvr>
                                    </p:animEffect>
                                    <p:anim calcmode="lin" valueType="num">
                                      <p:cBhvr>
                                        <p:cTn id="175" dur="1822" tmFilter="0,0; 0.14,0.36; 0.43,0.73; 0.71,0.91; 1.0,1.0">
                                          <p:stCondLst>
                                            <p:cond delay="0"/>
                                          </p:stCondLst>
                                        </p:cTn>
                                        <p:tgtEl>
                                          <p:spTgt spid="33"/>
                                        </p:tgtEl>
                                        <p:attrNameLst>
                                          <p:attrName>ppt_x</p:attrName>
                                        </p:attrNameLst>
                                      </p:cBhvr>
                                      <p:tavLst>
                                        <p:tav tm="0">
                                          <p:val>
                                            <p:strVal val="#ppt_x-0.25"/>
                                          </p:val>
                                        </p:tav>
                                        <p:tav tm="100000">
                                          <p:val>
                                            <p:strVal val="#ppt_x"/>
                                          </p:val>
                                        </p:tav>
                                      </p:tavLst>
                                    </p:anim>
                                    <p:anim calcmode="lin" valueType="num">
                                      <p:cBhvr>
                                        <p:cTn id="176" dur="664" tmFilter="0.0,0.0; 0.25,0.07; 0.50,0.2; 0.75,0.467; 1.0,1.0">
                                          <p:stCondLst>
                                            <p:cond delay="0"/>
                                          </p:stCondLst>
                                        </p:cTn>
                                        <p:tgtEl>
                                          <p:spTgt spid="33"/>
                                        </p:tgtEl>
                                        <p:attrNameLst>
                                          <p:attrName>ppt_y</p:attrName>
                                        </p:attrNameLst>
                                      </p:cBhvr>
                                      <p:tavLst>
                                        <p:tav tm="0" fmla="#ppt_y-sin(pi*$)/3">
                                          <p:val>
                                            <p:fltVal val="0.5"/>
                                          </p:val>
                                        </p:tav>
                                        <p:tav tm="100000">
                                          <p:val>
                                            <p:fltVal val="1"/>
                                          </p:val>
                                        </p:tav>
                                      </p:tavLst>
                                    </p:anim>
                                    <p:anim calcmode="lin" valueType="num">
                                      <p:cBhvr>
                                        <p:cTn id="177" dur="664" tmFilter="0, 0; 0.125,0.2665; 0.25,0.4; 0.375,0.465; 0.5,0.5;  0.625,0.535; 0.75,0.6; 0.875,0.7335; 1,1">
                                          <p:stCondLst>
                                            <p:cond delay="664"/>
                                          </p:stCondLst>
                                        </p:cTn>
                                        <p:tgtEl>
                                          <p:spTgt spid="33"/>
                                        </p:tgtEl>
                                        <p:attrNameLst>
                                          <p:attrName>ppt_y</p:attrName>
                                        </p:attrNameLst>
                                      </p:cBhvr>
                                      <p:tavLst>
                                        <p:tav tm="0" fmla="#ppt_y-sin(pi*$)/9">
                                          <p:val>
                                            <p:fltVal val="0"/>
                                          </p:val>
                                        </p:tav>
                                        <p:tav tm="100000">
                                          <p:val>
                                            <p:fltVal val="1"/>
                                          </p:val>
                                        </p:tav>
                                      </p:tavLst>
                                    </p:anim>
                                    <p:anim calcmode="lin" valueType="num">
                                      <p:cBhvr>
                                        <p:cTn id="178" dur="332" tmFilter="0, 0; 0.125,0.2665; 0.25,0.4; 0.375,0.465; 0.5,0.5;  0.625,0.535; 0.75,0.6; 0.875,0.7335; 1,1">
                                          <p:stCondLst>
                                            <p:cond delay="1324"/>
                                          </p:stCondLst>
                                        </p:cTn>
                                        <p:tgtEl>
                                          <p:spTgt spid="33"/>
                                        </p:tgtEl>
                                        <p:attrNameLst>
                                          <p:attrName>ppt_y</p:attrName>
                                        </p:attrNameLst>
                                      </p:cBhvr>
                                      <p:tavLst>
                                        <p:tav tm="0" fmla="#ppt_y-sin(pi*$)/27">
                                          <p:val>
                                            <p:fltVal val="0"/>
                                          </p:val>
                                        </p:tav>
                                        <p:tav tm="100000">
                                          <p:val>
                                            <p:fltVal val="1"/>
                                          </p:val>
                                        </p:tav>
                                      </p:tavLst>
                                    </p:anim>
                                    <p:anim calcmode="lin" valueType="num">
                                      <p:cBhvr>
                                        <p:cTn id="179" dur="164" tmFilter="0, 0; 0.125,0.2665; 0.25,0.4; 0.375,0.465; 0.5,0.5;  0.625,0.535; 0.75,0.6; 0.875,0.7335; 1,1">
                                          <p:stCondLst>
                                            <p:cond delay="1656"/>
                                          </p:stCondLst>
                                        </p:cTn>
                                        <p:tgtEl>
                                          <p:spTgt spid="33"/>
                                        </p:tgtEl>
                                        <p:attrNameLst>
                                          <p:attrName>ppt_y</p:attrName>
                                        </p:attrNameLst>
                                      </p:cBhvr>
                                      <p:tavLst>
                                        <p:tav tm="0" fmla="#ppt_y-sin(pi*$)/81">
                                          <p:val>
                                            <p:fltVal val="0"/>
                                          </p:val>
                                        </p:tav>
                                        <p:tav tm="100000">
                                          <p:val>
                                            <p:fltVal val="1"/>
                                          </p:val>
                                        </p:tav>
                                      </p:tavLst>
                                    </p:anim>
                                    <p:animScale>
                                      <p:cBhvr>
                                        <p:cTn id="180" dur="26">
                                          <p:stCondLst>
                                            <p:cond delay="650"/>
                                          </p:stCondLst>
                                        </p:cTn>
                                        <p:tgtEl>
                                          <p:spTgt spid="33"/>
                                        </p:tgtEl>
                                      </p:cBhvr>
                                      <p:to x="100000" y="60000"/>
                                    </p:animScale>
                                    <p:animScale>
                                      <p:cBhvr>
                                        <p:cTn id="181" dur="166" decel="50000">
                                          <p:stCondLst>
                                            <p:cond delay="676"/>
                                          </p:stCondLst>
                                        </p:cTn>
                                        <p:tgtEl>
                                          <p:spTgt spid="33"/>
                                        </p:tgtEl>
                                      </p:cBhvr>
                                      <p:to x="100000" y="100000"/>
                                    </p:animScale>
                                    <p:animScale>
                                      <p:cBhvr>
                                        <p:cTn id="182" dur="26">
                                          <p:stCondLst>
                                            <p:cond delay="1312"/>
                                          </p:stCondLst>
                                        </p:cTn>
                                        <p:tgtEl>
                                          <p:spTgt spid="33"/>
                                        </p:tgtEl>
                                      </p:cBhvr>
                                      <p:to x="100000" y="80000"/>
                                    </p:animScale>
                                    <p:animScale>
                                      <p:cBhvr>
                                        <p:cTn id="183" dur="166" decel="50000">
                                          <p:stCondLst>
                                            <p:cond delay="1338"/>
                                          </p:stCondLst>
                                        </p:cTn>
                                        <p:tgtEl>
                                          <p:spTgt spid="33"/>
                                        </p:tgtEl>
                                      </p:cBhvr>
                                      <p:to x="100000" y="100000"/>
                                    </p:animScale>
                                    <p:animScale>
                                      <p:cBhvr>
                                        <p:cTn id="184" dur="26">
                                          <p:stCondLst>
                                            <p:cond delay="1642"/>
                                          </p:stCondLst>
                                        </p:cTn>
                                        <p:tgtEl>
                                          <p:spTgt spid="33"/>
                                        </p:tgtEl>
                                      </p:cBhvr>
                                      <p:to x="100000" y="90000"/>
                                    </p:animScale>
                                    <p:animScale>
                                      <p:cBhvr>
                                        <p:cTn id="185" dur="166" decel="50000">
                                          <p:stCondLst>
                                            <p:cond delay="1668"/>
                                          </p:stCondLst>
                                        </p:cTn>
                                        <p:tgtEl>
                                          <p:spTgt spid="33"/>
                                        </p:tgtEl>
                                      </p:cBhvr>
                                      <p:to x="100000" y="100000"/>
                                    </p:animScale>
                                    <p:animScale>
                                      <p:cBhvr>
                                        <p:cTn id="186" dur="26">
                                          <p:stCondLst>
                                            <p:cond delay="1808"/>
                                          </p:stCondLst>
                                        </p:cTn>
                                        <p:tgtEl>
                                          <p:spTgt spid="33"/>
                                        </p:tgtEl>
                                      </p:cBhvr>
                                      <p:to x="100000" y="95000"/>
                                    </p:animScale>
                                    <p:animScale>
                                      <p:cBhvr>
                                        <p:cTn id="187" dur="166" decel="50000">
                                          <p:stCondLst>
                                            <p:cond delay="1834"/>
                                          </p:stCondLst>
                                        </p:cTn>
                                        <p:tgtEl>
                                          <p:spTgt spid="33"/>
                                        </p:tgtEl>
                                      </p:cBhvr>
                                      <p:to x="100000" y="100000"/>
                                    </p:animScale>
                                  </p:childTnLst>
                                </p:cTn>
                              </p:par>
                            </p:childTnLst>
                          </p:cTn>
                        </p:par>
                        <p:par>
                          <p:cTn id="188" fill="hold">
                            <p:stCondLst>
                              <p:cond delay="2000"/>
                            </p:stCondLst>
                            <p:childTnLst>
                              <p:par>
                                <p:cTn id="189" presetID="32" presetClass="emph" presetSubtype="0" fill="hold" nodeType="afterEffect">
                                  <p:stCondLst>
                                    <p:cond delay="0"/>
                                  </p:stCondLst>
                                  <p:childTnLst>
                                    <p:animRot by="120000">
                                      <p:cBhvr>
                                        <p:cTn id="190" dur="100" fill="hold">
                                          <p:stCondLst>
                                            <p:cond delay="0"/>
                                          </p:stCondLst>
                                        </p:cTn>
                                        <p:tgtEl>
                                          <p:spTgt spid="25"/>
                                        </p:tgtEl>
                                        <p:attrNameLst>
                                          <p:attrName>r</p:attrName>
                                        </p:attrNameLst>
                                      </p:cBhvr>
                                    </p:animRot>
                                    <p:animRot by="-240000">
                                      <p:cBhvr>
                                        <p:cTn id="191" dur="200" fill="hold">
                                          <p:stCondLst>
                                            <p:cond delay="200"/>
                                          </p:stCondLst>
                                        </p:cTn>
                                        <p:tgtEl>
                                          <p:spTgt spid="25"/>
                                        </p:tgtEl>
                                        <p:attrNameLst>
                                          <p:attrName>r</p:attrName>
                                        </p:attrNameLst>
                                      </p:cBhvr>
                                    </p:animRot>
                                    <p:animRot by="240000">
                                      <p:cBhvr>
                                        <p:cTn id="192" dur="200" fill="hold">
                                          <p:stCondLst>
                                            <p:cond delay="400"/>
                                          </p:stCondLst>
                                        </p:cTn>
                                        <p:tgtEl>
                                          <p:spTgt spid="25"/>
                                        </p:tgtEl>
                                        <p:attrNameLst>
                                          <p:attrName>r</p:attrName>
                                        </p:attrNameLst>
                                      </p:cBhvr>
                                    </p:animRot>
                                    <p:animRot by="-240000">
                                      <p:cBhvr>
                                        <p:cTn id="193" dur="200" fill="hold">
                                          <p:stCondLst>
                                            <p:cond delay="600"/>
                                          </p:stCondLst>
                                        </p:cTn>
                                        <p:tgtEl>
                                          <p:spTgt spid="25"/>
                                        </p:tgtEl>
                                        <p:attrNameLst>
                                          <p:attrName>r</p:attrName>
                                        </p:attrNameLst>
                                      </p:cBhvr>
                                    </p:animRot>
                                    <p:animRot by="120000">
                                      <p:cBhvr>
                                        <p:cTn id="194" dur="200" fill="hold">
                                          <p:stCondLst>
                                            <p:cond delay="800"/>
                                          </p:stCondLst>
                                        </p:cTn>
                                        <p:tgtEl>
                                          <p:spTgt spid="25"/>
                                        </p:tgtEl>
                                        <p:attrNameLst>
                                          <p:attrName>r</p:attrName>
                                        </p:attrNameLst>
                                      </p:cBhvr>
                                    </p:animRot>
                                  </p:childTnLst>
                                </p:cTn>
                              </p:par>
                              <p:par>
                                <p:cTn id="195" presetID="32" presetClass="emph" presetSubtype="0" fill="hold" nodeType="withEffect">
                                  <p:stCondLst>
                                    <p:cond delay="0"/>
                                  </p:stCondLst>
                                  <p:childTnLst>
                                    <p:animRot by="120000">
                                      <p:cBhvr>
                                        <p:cTn id="196" dur="100" fill="hold">
                                          <p:stCondLst>
                                            <p:cond delay="0"/>
                                          </p:stCondLst>
                                        </p:cTn>
                                        <p:tgtEl>
                                          <p:spTgt spid="28"/>
                                        </p:tgtEl>
                                        <p:attrNameLst>
                                          <p:attrName>r</p:attrName>
                                        </p:attrNameLst>
                                      </p:cBhvr>
                                    </p:animRot>
                                    <p:animRot by="-240000">
                                      <p:cBhvr>
                                        <p:cTn id="197" dur="200" fill="hold">
                                          <p:stCondLst>
                                            <p:cond delay="200"/>
                                          </p:stCondLst>
                                        </p:cTn>
                                        <p:tgtEl>
                                          <p:spTgt spid="28"/>
                                        </p:tgtEl>
                                        <p:attrNameLst>
                                          <p:attrName>r</p:attrName>
                                        </p:attrNameLst>
                                      </p:cBhvr>
                                    </p:animRot>
                                    <p:animRot by="240000">
                                      <p:cBhvr>
                                        <p:cTn id="198" dur="200" fill="hold">
                                          <p:stCondLst>
                                            <p:cond delay="400"/>
                                          </p:stCondLst>
                                        </p:cTn>
                                        <p:tgtEl>
                                          <p:spTgt spid="28"/>
                                        </p:tgtEl>
                                        <p:attrNameLst>
                                          <p:attrName>r</p:attrName>
                                        </p:attrNameLst>
                                      </p:cBhvr>
                                    </p:animRot>
                                    <p:animRot by="-240000">
                                      <p:cBhvr>
                                        <p:cTn id="199" dur="200" fill="hold">
                                          <p:stCondLst>
                                            <p:cond delay="600"/>
                                          </p:stCondLst>
                                        </p:cTn>
                                        <p:tgtEl>
                                          <p:spTgt spid="28"/>
                                        </p:tgtEl>
                                        <p:attrNameLst>
                                          <p:attrName>r</p:attrName>
                                        </p:attrNameLst>
                                      </p:cBhvr>
                                    </p:animRot>
                                    <p:animRot by="120000">
                                      <p:cBhvr>
                                        <p:cTn id="200" dur="200" fill="hold">
                                          <p:stCondLst>
                                            <p:cond delay="800"/>
                                          </p:stCondLst>
                                        </p:cTn>
                                        <p:tgtEl>
                                          <p:spTgt spid="28"/>
                                        </p:tgtEl>
                                        <p:attrNameLst>
                                          <p:attrName>r</p:attrName>
                                        </p:attrNameLst>
                                      </p:cBhvr>
                                    </p:animRot>
                                  </p:childTnLst>
                                </p:cTn>
                              </p:par>
                              <p:par>
                                <p:cTn id="201" presetID="32" presetClass="emph" presetSubtype="0" fill="hold" nodeType="withEffect">
                                  <p:stCondLst>
                                    <p:cond delay="0"/>
                                  </p:stCondLst>
                                  <p:childTnLst>
                                    <p:animRot by="120000">
                                      <p:cBhvr>
                                        <p:cTn id="202" dur="100" fill="hold">
                                          <p:stCondLst>
                                            <p:cond delay="0"/>
                                          </p:stCondLst>
                                        </p:cTn>
                                        <p:tgtEl>
                                          <p:spTgt spid="29"/>
                                        </p:tgtEl>
                                        <p:attrNameLst>
                                          <p:attrName>r</p:attrName>
                                        </p:attrNameLst>
                                      </p:cBhvr>
                                    </p:animRot>
                                    <p:animRot by="-240000">
                                      <p:cBhvr>
                                        <p:cTn id="203" dur="200" fill="hold">
                                          <p:stCondLst>
                                            <p:cond delay="200"/>
                                          </p:stCondLst>
                                        </p:cTn>
                                        <p:tgtEl>
                                          <p:spTgt spid="29"/>
                                        </p:tgtEl>
                                        <p:attrNameLst>
                                          <p:attrName>r</p:attrName>
                                        </p:attrNameLst>
                                      </p:cBhvr>
                                    </p:animRot>
                                    <p:animRot by="240000">
                                      <p:cBhvr>
                                        <p:cTn id="204" dur="200" fill="hold">
                                          <p:stCondLst>
                                            <p:cond delay="400"/>
                                          </p:stCondLst>
                                        </p:cTn>
                                        <p:tgtEl>
                                          <p:spTgt spid="29"/>
                                        </p:tgtEl>
                                        <p:attrNameLst>
                                          <p:attrName>r</p:attrName>
                                        </p:attrNameLst>
                                      </p:cBhvr>
                                    </p:animRot>
                                    <p:animRot by="-240000">
                                      <p:cBhvr>
                                        <p:cTn id="205" dur="200" fill="hold">
                                          <p:stCondLst>
                                            <p:cond delay="600"/>
                                          </p:stCondLst>
                                        </p:cTn>
                                        <p:tgtEl>
                                          <p:spTgt spid="29"/>
                                        </p:tgtEl>
                                        <p:attrNameLst>
                                          <p:attrName>r</p:attrName>
                                        </p:attrNameLst>
                                      </p:cBhvr>
                                    </p:animRot>
                                    <p:animRot by="120000">
                                      <p:cBhvr>
                                        <p:cTn id="206" dur="200" fill="hold">
                                          <p:stCondLst>
                                            <p:cond delay="800"/>
                                          </p:stCondLst>
                                        </p:cTn>
                                        <p:tgtEl>
                                          <p:spTgt spid="29"/>
                                        </p:tgtEl>
                                        <p:attrNameLst>
                                          <p:attrName>r</p:attrName>
                                        </p:attrNameLst>
                                      </p:cBhvr>
                                    </p:animRot>
                                  </p:childTnLst>
                                </p:cTn>
                              </p:par>
                              <p:par>
                                <p:cTn id="207" presetID="32" presetClass="emph" presetSubtype="0" fill="hold" nodeType="withEffect">
                                  <p:stCondLst>
                                    <p:cond delay="0"/>
                                  </p:stCondLst>
                                  <p:childTnLst>
                                    <p:animRot by="120000">
                                      <p:cBhvr>
                                        <p:cTn id="208" dur="100" fill="hold">
                                          <p:stCondLst>
                                            <p:cond delay="0"/>
                                          </p:stCondLst>
                                        </p:cTn>
                                        <p:tgtEl>
                                          <p:spTgt spid="30"/>
                                        </p:tgtEl>
                                        <p:attrNameLst>
                                          <p:attrName>r</p:attrName>
                                        </p:attrNameLst>
                                      </p:cBhvr>
                                    </p:animRot>
                                    <p:animRot by="-240000">
                                      <p:cBhvr>
                                        <p:cTn id="209" dur="200" fill="hold">
                                          <p:stCondLst>
                                            <p:cond delay="200"/>
                                          </p:stCondLst>
                                        </p:cTn>
                                        <p:tgtEl>
                                          <p:spTgt spid="30"/>
                                        </p:tgtEl>
                                        <p:attrNameLst>
                                          <p:attrName>r</p:attrName>
                                        </p:attrNameLst>
                                      </p:cBhvr>
                                    </p:animRot>
                                    <p:animRot by="240000">
                                      <p:cBhvr>
                                        <p:cTn id="210" dur="200" fill="hold">
                                          <p:stCondLst>
                                            <p:cond delay="400"/>
                                          </p:stCondLst>
                                        </p:cTn>
                                        <p:tgtEl>
                                          <p:spTgt spid="30"/>
                                        </p:tgtEl>
                                        <p:attrNameLst>
                                          <p:attrName>r</p:attrName>
                                        </p:attrNameLst>
                                      </p:cBhvr>
                                    </p:animRot>
                                    <p:animRot by="-240000">
                                      <p:cBhvr>
                                        <p:cTn id="211" dur="200" fill="hold">
                                          <p:stCondLst>
                                            <p:cond delay="600"/>
                                          </p:stCondLst>
                                        </p:cTn>
                                        <p:tgtEl>
                                          <p:spTgt spid="30"/>
                                        </p:tgtEl>
                                        <p:attrNameLst>
                                          <p:attrName>r</p:attrName>
                                        </p:attrNameLst>
                                      </p:cBhvr>
                                    </p:animRot>
                                    <p:animRot by="120000">
                                      <p:cBhvr>
                                        <p:cTn id="212" dur="200" fill="hold">
                                          <p:stCondLst>
                                            <p:cond delay="800"/>
                                          </p:stCondLst>
                                        </p:cTn>
                                        <p:tgtEl>
                                          <p:spTgt spid="30"/>
                                        </p:tgtEl>
                                        <p:attrNameLst>
                                          <p:attrName>r</p:attrName>
                                        </p:attrNameLst>
                                      </p:cBhvr>
                                    </p:animRot>
                                  </p:childTnLst>
                                </p:cTn>
                              </p:par>
                              <p:par>
                                <p:cTn id="213" presetID="32" presetClass="emph" presetSubtype="0" fill="hold" nodeType="withEffect">
                                  <p:stCondLst>
                                    <p:cond delay="0"/>
                                  </p:stCondLst>
                                  <p:childTnLst>
                                    <p:animRot by="120000">
                                      <p:cBhvr>
                                        <p:cTn id="214" dur="100" fill="hold">
                                          <p:stCondLst>
                                            <p:cond delay="0"/>
                                          </p:stCondLst>
                                        </p:cTn>
                                        <p:tgtEl>
                                          <p:spTgt spid="31"/>
                                        </p:tgtEl>
                                        <p:attrNameLst>
                                          <p:attrName>r</p:attrName>
                                        </p:attrNameLst>
                                      </p:cBhvr>
                                    </p:animRot>
                                    <p:animRot by="-240000">
                                      <p:cBhvr>
                                        <p:cTn id="215" dur="200" fill="hold">
                                          <p:stCondLst>
                                            <p:cond delay="200"/>
                                          </p:stCondLst>
                                        </p:cTn>
                                        <p:tgtEl>
                                          <p:spTgt spid="31"/>
                                        </p:tgtEl>
                                        <p:attrNameLst>
                                          <p:attrName>r</p:attrName>
                                        </p:attrNameLst>
                                      </p:cBhvr>
                                    </p:animRot>
                                    <p:animRot by="240000">
                                      <p:cBhvr>
                                        <p:cTn id="216" dur="200" fill="hold">
                                          <p:stCondLst>
                                            <p:cond delay="400"/>
                                          </p:stCondLst>
                                        </p:cTn>
                                        <p:tgtEl>
                                          <p:spTgt spid="31"/>
                                        </p:tgtEl>
                                        <p:attrNameLst>
                                          <p:attrName>r</p:attrName>
                                        </p:attrNameLst>
                                      </p:cBhvr>
                                    </p:animRot>
                                    <p:animRot by="-240000">
                                      <p:cBhvr>
                                        <p:cTn id="217" dur="200" fill="hold">
                                          <p:stCondLst>
                                            <p:cond delay="600"/>
                                          </p:stCondLst>
                                        </p:cTn>
                                        <p:tgtEl>
                                          <p:spTgt spid="31"/>
                                        </p:tgtEl>
                                        <p:attrNameLst>
                                          <p:attrName>r</p:attrName>
                                        </p:attrNameLst>
                                      </p:cBhvr>
                                    </p:animRot>
                                    <p:animRot by="120000">
                                      <p:cBhvr>
                                        <p:cTn id="218" dur="200" fill="hold">
                                          <p:stCondLst>
                                            <p:cond delay="800"/>
                                          </p:stCondLst>
                                        </p:cTn>
                                        <p:tgtEl>
                                          <p:spTgt spid="31"/>
                                        </p:tgtEl>
                                        <p:attrNameLst>
                                          <p:attrName>r</p:attrName>
                                        </p:attrNameLst>
                                      </p:cBhvr>
                                    </p:animRot>
                                  </p:childTnLst>
                                </p:cTn>
                              </p:par>
                              <p:par>
                                <p:cTn id="219" presetID="32" presetClass="emph" presetSubtype="0" fill="hold" nodeType="withEffect">
                                  <p:stCondLst>
                                    <p:cond delay="0"/>
                                  </p:stCondLst>
                                  <p:childTnLst>
                                    <p:animRot by="120000">
                                      <p:cBhvr>
                                        <p:cTn id="220" dur="100" fill="hold">
                                          <p:stCondLst>
                                            <p:cond delay="0"/>
                                          </p:stCondLst>
                                        </p:cTn>
                                        <p:tgtEl>
                                          <p:spTgt spid="32"/>
                                        </p:tgtEl>
                                        <p:attrNameLst>
                                          <p:attrName>r</p:attrName>
                                        </p:attrNameLst>
                                      </p:cBhvr>
                                    </p:animRot>
                                    <p:animRot by="-240000">
                                      <p:cBhvr>
                                        <p:cTn id="221" dur="200" fill="hold">
                                          <p:stCondLst>
                                            <p:cond delay="200"/>
                                          </p:stCondLst>
                                        </p:cTn>
                                        <p:tgtEl>
                                          <p:spTgt spid="32"/>
                                        </p:tgtEl>
                                        <p:attrNameLst>
                                          <p:attrName>r</p:attrName>
                                        </p:attrNameLst>
                                      </p:cBhvr>
                                    </p:animRot>
                                    <p:animRot by="240000">
                                      <p:cBhvr>
                                        <p:cTn id="222" dur="200" fill="hold">
                                          <p:stCondLst>
                                            <p:cond delay="400"/>
                                          </p:stCondLst>
                                        </p:cTn>
                                        <p:tgtEl>
                                          <p:spTgt spid="32"/>
                                        </p:tgtEl>
                                        <p:attrNameLst>
                                          <p:attrName>r</p:attrName>
                                        </p:attrNameLst>
                                      </p:cBhvr>
                                    </p:animRot>
                                    <p:animRot by="-240000">
                                      <p:cBhvr>
                                        <p:cTn id="223" dur="200" fill="hold">
                                          <p:stCondLst>
                                            <p:cond delay="600"/>
                                          </p:stCondLst>
                                        </p:cTn>
                                        <p:tgtEl>
                                          <p:spTgt spid="32"/>
                                        </p:tgtEl>
                                        <p:attrNameLst>
                                          <p:attrName>r</p:attrName>
                                        </p:attrNameLst>
                                      </p:cBhvr>
                                    </p:animRot>
                                    <p:animRot by="120000">
                                      <p:cBhvr>
                                        <p:cTn id="224" dur="200" fill="hold">
                                          <p:stCondLst>
                                            <p:cond delay="800"/>
                                          </p:stCondLst>
                                        </p:cTn>
                                        <p:tgtEl>
                                          <p:spTgt spid="32"/>
                                        </p:tgtEl>
                                        <p:attrNameLst>
                                          <p:attrName>r</p:attrName>
                                        </p:attrNameLst>
                                      </p:cBhvr>
                                    </p:animRot>
                                  </p:childTnLst>
                                </p:cTn>
                              </p:par>
                              <p:par>
                                <p:cTn id="225" presetID="32" presetClass="emph" presetSubtype="0" fill="hold" nodeType="withEffect">
                                  <p:stCondLst>
                                    <p:cond delay="0"/>
                                  </p:stCondLst>
                                  <p:childTnLst>
                                    <p:animRot by="120000">
                                      <p:cBhvr>
                                        <p:cTn id="226" dur="100" fill="hold">
                                          <p:stCondLst>
                                            <p:cond delay="0"/>
                                          </p:stCondLst>
                                        </p:cTn>
                                        <p:tgtEl>
                                          <p:spTgt spid="33"/>
                                        </p:tgtEl>
                                        <p:attrNameLst>
                                          <p:attrName>r</p:attrName>
                                        </p:attrNameLst>
                                      </p:cBhvr>
                                    </p:animRot>
                                    <p:animRot by="-240000">
                                      <p:cBhvr>
                                        <p:cTn id="227" dur="200" fill="hold">
                                          <p:stCondLst>
                                            <p:cond delay="200"/>
                                          </p:stCondLst>
                                        </p:cTn>
                                        <p:tgtEl>
                                          <p:spTgt spid="33"/>
                                        </p:tgtEl>
                                        <p:attrNameLst>
                                          <p:attrName>r</p:attrName>
                                        </p:attrNameLst>
                                      </p:cBhvr>
                                    </p:animRot>
                                    <p:animRot by="240000">
                                      <p:cBhvr>
                                        <p:cTn id="228" dur="200" fill="hold">
                                          <p:stCondLst>
                                            <p:cond delay="400"/>
                                          </p:stCondLst>
                                        </p:cTn>
                                        <p:tgtEl>
                                          <p:spTgt spid="33"/>
                                        </p:tgtEl>
                                        <p:attrNameLst>
                                          <p:attrName>r</p:attrName>
                                        </p:attrNameLst>
                                      </p:cBhvr>
                                    </p:animRot>
                                    <p:animRot by="-240000">
                                      <p:cBhvr>
                                        <p:cTn id="229" dur="200" fill="hold">
                                          <p:stCondLst>
                                            <p:cond delay="600"/>
                                          </p:stCondLst>
                                        </p:cTn>
                                        <p:tgtEl>
                                          <p:spTgt spid="33"/>
                                        </p:tgtEl>
                                        <p:attrNameLst>
                                          <p:attrName>r</p:attrName>
                                        </p:attrNameLst>
                                      </p:cBhvr>
                                    </p:animRot>
                                    <p:animRot by="120000">
                                      <p:cBhvr>
                                        <p:cTn id="230" dur="200" fill="hold">
                                          <p:stCondLst>
                                            <p:cond delay="800"/>
                                          </p:stCondLst>
                                        </p:cTn>
                                        <p:tgtEl>
                                          <p:spTgt spid="33"/>
                                        </p:tgtEl>
                                        <p:attrNameLst>
                                          <p:attrName>r</p:attrName>
                                        </p:attrNameLst>
                                      </p:cBhvr>
                                    </p:animRot>
                                  </p:childTnLst>
                                </p:cTn>
                              </p:par>
                            </p:childTnLst>
                          </p:cTn>
                        </p:par>
                      </p:childTnLst>
                    </p:cTn>
                  </p:par>
                  <p:par>
                    <p:cTn id="231" fill="hold">
                      <p:stCondLst>
                        <p:cond delay="indefinite"/>
                      </p:stCondLst>
                      <p:childTnLst>
                        <p:par>
                          <p:cTn id="232" fill="hold">
                            <p:stCondLst>
                              <p:cond delay="0"/>
                            </p:stCondLst>
                            <p:childTnLst>
                              <p:par>
                                <p:cTn id="233" presetID="21" presetClass="entr" presetSubtype="1" fill="hold" grpId="0" nodeType="clickEffect">
                                  <p:stCondLst>
                                    <p:cond delay="0"/>
                                  </p:stCondLst>
                                  <p:childTnLst>
                                    <p:set>
                                      <p:cBhvr>
                                        <p:cTn id="234" dur="1" fill="hold">
                                          <p:stCondLst>
                                            <p:cond delay="0"/>
                                          </p:stCondLst>
                                        </p:cTn>
                                        <p:tgtEl>
                                          <p:spTgt spid="2"/>
                                        </p:tgtEl>
                                        <p:attrNameLst>
                                          <p:attrName>style.visibility</p:attrName>
                                        </p:attrNameLst>
                                      </p:cBhvr>
                                      <p:to>
                                        <p:strVal val="visible"/>
                                      </p:to>
                                    </p:set>
                                    <p:animEffect transition="in" filter="wheel(1)">
                                      <p:cBhvr>
                                        <p:cTn id="235"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4" grpId="0" animBg="1"/>
      <p:bldP spid="35" grpId="0" animBg="1"/>
      <p:bldP spid="36"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72"/>
        <p:cNvGrpSpPr/>
        <p:nvPr/>
      </p:nvGrpSpPr>
      <p:grpSpPr>
        <a:xfrm>
          <a:off x="0" y="0"/>
          <a:ext cx="0" cy="0"/>
          <a:chOff x="0" y="0"/>
          <a:chExt cx="0" cy="0"/>
        </a:xfrm>
      </p:grpSpPr>
      <p:sp>
        <p:nvSpPr>
          <p:cNvPr id="879" name="Google Shape;879;p50"/>
          <p:cNvSpPr/>
          <p:nvPr/>
        </p:nvSpPr>
        <p:spPr>
          <a:xfrm rot="2293565">
            <a:off x="7164861" y="102597"/>
            <a:ext cx="263224" cy="212854"/>
          </a:xfrm>
          <a:custGeom>
            <a:avLst/>
            <a:gdLst/>
            <a:ahLst/>
            <a:cxnLst/>
            <a:rect l="l" t="t" r="r" b="b"/>
            <a:pathLst>
              <a:path w="13906" h="11245" extrusionOk="0">
                <a:moveTo>
                  <a:pt x="9636" y="1"/>
                </a:moveTo>
                <a:cubicBezTo>
                  <a:pt x="8280" y="1"/>
                  <a:pt x="7025" y="955"/>
                  <a:pt x="7015" y="3111"/>
                </a:cubicBezTo>
                <a:cubicBezTo>
                  <a:pt x="7015" y="3111"/>
                  <a:pt x="5809" y="2268"/>
                  <a:pt x="4484" y="2268"/>
                </a:cubicBezTo>
                <a:cubicBezTo>
                  <a:pt x="3862" y="2268"/>
                  <a:pt x="3214" y="2454"/>
                  <a:pt x="2653" y="2999"/>
                </a:cubicBezTo>
                <a:cubicBezTo>
                  <a:pt x="0" y="5580"/>
                  <a:pt x="3381" y="10448"/>
                  <a:pt x="10735" y="11244"/>
                </a:cubicBezTo>
                <a:cubicBezTo>
                  <a:pt x="10735" y="11244"/>
                  <a:pt x="10735" y="11244"/>
                  <a:pt x="10736" y="11244"/>
                </a:cubicBezTo>
                <a:cubicBezTo>
                  <a:pt x="10929" y="11244"/>
                  <a:pt x="13906" y="4803"/>
                  <a:pt x="12658" y="2017"/>
                </a:cubicBezTo>
                <a:cubicBezTo>
                  <a:pt x="12081" y="728"/>
                  <a:pt x="10820" y="1"/>
                  <a:pt x="9636"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3" name="Google Shape;1333;p60">
            <a:extLst>
              <a:ext uri="{FF2B5EF4-FFF2-40B4-BE49-F238E27FC236}">
                <a16:creationId xmlns:a16="http://schemas.microsoft.com/office/drawing/2014/main" id="{71600C83-7159-4E45-A776-9FD55C7D51DC}"/>
              </a:ext>
            </a:extLst>
          </p:cNvPr>
          <p:cNvSpPr/>
          <p:nvPr/>
        </p:nvSpPr>
        <p:spPr>
          <a:xfrm rot="2293565">
            <a:off x="278927" y="179429"/>
            <a:ext cx="263224" cy="212854"/>
          </a:xfrm>
          <a:custGeom>
            <a:avLst/>
            <a:gdLst/>
            <a:ahLst/>
            <a:cxnLst/>
            <a:rect l="l" t="t" r="r" b="b"/>
            <a:pathLst>
              <a:path w="13906" h="11245" extrusionOk="0">
                <a:moveTo>
                  <a:pt x="9636" y="1"/>
                </a:moveTo>
                <a:cubicBezTo>
                  <a:pt x="8280" y="1"/>
                  <a:pt x="7025" y="955"/>
                  <a:pt x="7015" y="3111"/>
                </a:cubicBezTo>
                <a:cubicBezTo>
                  <a:pt x="7015" y="3111"/>
                  <a:pt x="5809" y="2268"/>
                  <a:pt x="4484" y="2268"/>
                </a:cubicBezTo>
                <a:cubicBezTo>
                  <a:pt x="3862" y="2268"/>
                  <a:pt x="3214" y="2454"/>
                  <a:pt x="2653" y="2999"/>
                </a:cubicBezTo>
                <a:cubicBezTo>
                  <a:pt x="0" y="5580"/>
                  <a:pt x="3381" y="10448"/>
                  <a:pt x="10735" y="11244"/>
                </a:cubicBezTo>
                <a:cubicBezTo>
                  <a:pt x="10735" y="11244"/>
                  <a:pt x="10735" y="11244"/>
                  <a:pt x="10736" y="11244"/>
                </a:cubicBezTo>
                <a:cubicBezTo>
                  <a:pt x="10929" y="11244"/>
                  <a:pt x="13906" y="4803"/>
                  <a:pt x="12658" y="2017"/>
                </a:cubicBezTo>
                <a:cubicBezTo>
                  <a:pt x="12081" y="728"/>
                  <a:pt x="10820" y="1"/>
                  <a:pt x="9636"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391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Arial"/>
              <a:ea typeface="+mn-ea"/>
              <a:cs typeface="+mn-cs"/>
            </a:endParaRPr>
          </a:p>
        </p:txBody>
      </p:sp>
      <p:pic>
        <p:nvPicPr>
          <p:cNvPr id="15" name="Picture 14">
            <a:extLst>
              <a:ext uri="{FF2B5EF4-FFF2-40B4-BE49-F238E27FC236}">
                <a16:creationId xmlns:a16="http://schemas.microsoft.com/office/drawing/2014/main" id="{93D66843-BC17-4726-B18C-1AC81844BDA4}"/>
              </a:ext>
            </a:extLst>
          </p:cNvPr>
          <p:cNvPicPr>
            <a:picLocks noChangeAspect="1"/>
          </p:cNvPicPr>
          <p:nvPr/>
        </p:nvPicPr>
        <p:blipFill>
          <a:blip r:embed="rId3"/>
          <a:stretch>
            <a:fillRect/>
          </a:stretch>
        </p:blipFill>
        <p:spPr>
          <a:xfrm>
            <a:off x="743854" y="1038041"/>
            <a:ext cx="1495493" cy="2170763"/>
          </a:xfrm>
          <a:prstGeom prst="rect">
            <a:avLst/>
          </a:prstGeom>
        </p:spPr>
      </p:pic>
      <p:pic>
        <p:nvPicPr>
          <p:cNvPr id="4" name="Picture 3">
            <a:extLst>
              <a:ext uri="{FF2B5EF4-FFF2-40B4-BE49-F238E27FC236}">
                <a16:creationId xmlns:a16="http://schemas.microsoft.com/office/drawing/2014/main" id="{EAF0AA54-61EA-4FD9-91A9-8167058A60C4}"/>
              </a:ext>
            </a:extLst>
          </p:cNvPr>
          <p:cNvPicPr>
            <a:picLocks noChangeAspect="1"/>
          </p:cNvPicPr>
          <p:nvPr/>
        </p:nvPicPr>
        <p:blipFill rotWithShape="1">
          <a:blip r:embed="rId4"/>
          <a:srcRect l="7881"/>
          <a:stretch/>
        </p:blipFill>
        <p:spPr>
          <a:xfrm>
            <a:off x="3224898" y="178994"/>
            <a:ext cx="4071575" cy="4648200"/>
          </a:xfrm>
          <a:prstGeom prst="rect">
            <a:avLst/>
          </a:prstGeom>
        </p:spPr>
      </p:pic>
      <p:sp>
        <p:nvSpPr>
          <p:cNvPr id="7" name="TextBox 6">
            <a:extLst>
              <a:ext uri="{FF2B5EF4-FFF2-40B4-BE49-F238E27FC236}">
                <a16:creationId xmlns:a16="http://schemas.microsoft.com/office/drawing/2014/main" id="{D5F7D56F-EA5D-48D3-8A79-ACD0C105A369}"/>
              </a:ext>
            </a:extLst>
          </p:cNvPr>
          <p:cNvSpPr txBox="1"/>
          <p:nvPr/>
        </p:nvSpPr>
        <p:spPr>
          <a:xfrm>
            <a:off x="801270" y="3486150"/>
            <a:ext cx="1380660" cy="369332"/>
          </a:xfrm>
          <a:prstGeom prst="rect">
            <a:avLst/>
          </a:prstGeom>
          <a:solidFill>
            <a:schemeClr val="accent3">
              <a:lumMod val="60000"/>
              <a:lumOff val="40000"/>
            </a:schemeClr>
          </a:solidFill>
        </p:spPr>
        <p:txBody>
          <a:bodyPr wrap="square" rtlCol="0">
            <a:spAutoFit/>
          </a:bodyPr>
          <a:lstStyle/>
          <a:p>
            <a:pPr algn="ctr"/>
            <a:r>
              <a:rPr lang="en-US">
                <a:latin typeface="Arial" panose="020B0604020202020204" pitchFamily="34" charset="0"/>
                <a:cs typeface="Arial" panose="020B0604020202020204" pitchFamily="34" charset="0"/>
              </a:rPr>
              <a:t>Trang 8</a:t>
            </a:r>
          </a:p>
        </p:txBody>
      </p:sp>
    </p:spTree>
    <p:extLst>
      <p:ext uri="{BB962C8B-B14F-4D97-AF65-F5344CB8AC3E}">
        <p14:creationId xmlns:p14="http://schemas.microsoft.com/office/powerpoint/2010/main" val="34627960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730</TotalTime>
  <Words>123</Words>
  <Application>Microsoft Office PowerPoint</Application>
  <PresentationFormat>On-screen Show (16:9)</PresentationFormat>
  <Paragraphs>11</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Rounded MT Bold</vt:lpstr>
      <vt:lpstr>Arial-Rounded</vt:lpstr>
      <vt:lpstr>Calibri</vt:lpstr>
      <vt:lpstr>HP001 4 hàng</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Nhật Hạ Trần</cp:lastModifiedBy>
  <cp:revision>97</cp:revision>
  <dcterms:created xsi:type="dcterms:W3CDTF">2020-12-08T15:48:47Z</dcterms:created>
  <dcterms:modified xsi:type="dcterms:W3CDTF">2026-02-25T00:44:52Z</dcterms:modified>
</cp:coreProperties>
</file>