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0000FF"/>
    <a:srgbClr val="FF6600"/>
    <a:srgbClr val="FF7C8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672" y="3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5"/>
          <p:cNvSpPr>
            <a:spLocks noChangeArrowheads="1"/>
          </p:cNvSpPr>
          <p:nvPr/>
        </p:nvSpPr>
        <p:spPr bwMode="auto">
          <a:xfrm>
            <a:off x="4460848" y="1182690"/>
            <a:ext cx="69057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CHIẾC HỘP BÍ ẨN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9493" y="2559910"/>
            <a:ext cx="2415367" cy="23746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719" y="2572321"/>
            <a:ext cx="2402742" cy="2362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4" b="5124"/>
          <a:stretch/>
        </p:blipFill>
        <p:spPr>
          <a:xfrm>
            <a:off x="10576719" y="5821578"/>
            <a:ext cx="2325234" cy="20517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769" y="5821578"/>
            <a:ext cx="2086950" cy="205173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003980" y="130788"/>
            <a:ext cx="6686446" cy="1065107"/>
            <a:chOff x="5359851" y="327745"/>
            <a:chExt cx="6573627" cy="1065107"/>
          </a:xfrm>
        </p:grpSpPr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7226283" y="850985"/>
              <a:ext cx="2299383" cy="541867"/>
              <a:chOff x="2636" y="324"/>
              <a:chExt cx="881" cy="256"/>
            </a:xfrm>
          </p:grpSpPr>
          <p:sp>
            <p:nvSpPr>
              <p:cNvPr id="12" name="Line 79"/>
              <p:cNvSpPr>
                <a:spLocks noChangeShapeType="1"/>
              </p:cNvSpPr>
              <p:nvPr/>
            </p:nvSpPr>
            <p:spPr bwMode="auto">
              <a:xfrm>
                <a:off x="2638" y="580"/>
                <a:ext cx="879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WordArt 7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636" y="324"/>
                <a:ext cx="881" cy="22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6600" b="1" kern="10">
                    <a:solidFill>
                      <a:srgbClr val="FF0000"/>
                    </a:solidFill>
                    <a:latin typeface="VNI-Avo" pitchFamily="2" charset="0"/>
                    <a:cs typeface="Times New Roman"/>
                  </a:rPr>
                  <a:t>TIEÁNG VIEÄT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359851" y="327745"/>
              <a:ext cx="65736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13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tháng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2025</a:t>
              </a:r>
              <a:r>
                <a:rPr lang="en-US" sz="32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 </a:t>
              </a:r>
              <a:r>
                <a: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899319" y="3039330"/>
            <a:ext cx="33985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thöùc khuya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71319" y="3039330"/>
            <a:ext cx="3170864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tuyùp thuoác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94121" y="5894458"/>
            <a:ext cx="3457998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huyønh huîch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71318" y="5915528"/>
            <a:ext cx="3495427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khuùc khuyûu</a:t>
            </a:r>
            <a:endParaRPr lang="en-US" sz="400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10686</TotalTime>
  <Words>25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VNI-Avo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LUONG VINH LONG - TT Bo Ha - Yen The - BG</dc:creator>
  <cp:lastModifiedBy>Nhật Hạ Trần</cp:lastModifiedBy>
  <cp:revision>858</cp:revision>
  <dcterms:created xsi:type="dcterms:W3CDTF">2008-09-09T22:52:10Z</dcterms:created>
  <dcterms:modified xsi:type="dcterms:W3CDTF">2026-02-26T08:02:21Z</dcterms:modified>
</cp:coreProperties>
</file>