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13" r:id="rId2"/>
    <p:sldId id="425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00FF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672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41034" r="30089" b="41317"/>
          <a:stretch/>
        </p:blipFill>
        <p:spPr bwMode="auto">
          <a:xfrm>
            <a:off x="1870583" y="5413147"/>
            <a:ext cx="12973336" cy="34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03980" y="215012"/>
            <a:ext cx="6686446" cy="1065107"/>
            <a:chOff x="5359851" y="327745"/>
            <a:chExt cx="657362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3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72648" y="2209800"/>
            <a:ext cx="11471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1. Choïn töø ngöõ ñeå hoaøn thieän caâu vaø vieát caâu vaøo vôû: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2919" y="2961620"/>
            <a:ext cx="2164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thaáp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2719" y="2961620"/>
            <a:ext cx="273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khuùc khuyûu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7664" y="3886200"/>
            <a:ext cx="9378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Ñöôøng leân nuùi quanh co, …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………….…</a:t>
            </a:r>
            <a:endParaRPr lang="en-US" sz="32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3885" y="2961620"/>
            <a:ext cx="23252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haøo höùng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(T3)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2103" y="4775775"/>
            <a:ext cx="457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2. Vieát vaøo vôû caâu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0623" y="7198349"/>
            <a:ext cx="10050773" cy="831290"/>
          </a:xfrm>
          <a:prstGeom prst="rect">
            <a:avLst/>
          </a:prstGeom>
          <a:noFill/>
        </p:spPr>
        <p:txBody>
          <a:bodyPr wrap="none" lIns="122210" tIns="61105" rIns="122210" bIns="61105" rtlCol="0">
            <a:spAutoFit/>
          </a:bodyPr>
          <a:lstStyle/>
          <a:p>
            <a:r>
              <a:rPr lang="en-US" sz="4600" b="1">
                <a:solidFill>
                  <a:srgbClr val="0000FF"/>
                </a:solidFill>
                <a:latin typeface="HP001 4 hàng" pitchFamily="34" charset="0"/>
              </a:rPr>
              <a:t>Đường lên núi quanh co, khúc khuỷu.</a:t>
            </a:r>
          </a:p>
        </p:txBody>
      </p:sp>
    </p:spTree>
    <p:extLst>
      <p:ext uri="{BB962C8B-B14F-4D97-AF65-F5344CB8AC3E}">
        <p14:creationId xmlns:p14="http://schemas.microsoft.com/office/powerpoint/2010/main" val="3707795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65E-6 -0.00555 L 0.08931 0.096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5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/>
      <p:bldP spid="12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688049" cy="1065107"/>
            <a:chOff x="5359851" y="327745"/>
            <a:chExt cx="6575202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5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</a:t>
              </a:r>
              <a:r>
                <a:rPr lang="en-US" sz="2800" b="1" dirty="0">
                  <a:solidFill>
                    <a:srgbClr val="0000FF"/>
                  </a:solidFill>
                  <a:latin typeface="VNI-Avo" pitchFamily="2" charset="0"/>
                </a:rPr>
                <a:t>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80319" y="2209800"/>
            <a:ext cx="140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2. Quan saùt tranh vaø duøng töø ngöõ trong khung ñeå noùi theo tranh.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7119" y="7824021"/>
            <a:ext cx="1226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Caû nhaø ñi chôi nuùi, caûnh vaät nôi ñaây raát thô moäng vaø thuù vò.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083" r="62161" b="70370"/>
          <a:stretch/>
        </p:blipFill>
        <p:spPr bwMode="auto">
          <a:xfrm>
            <a:off x="3936999" y="2794575"/>
            <a:ext cx="7249320" cy="10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555" r="55807" b="19259"/>
          <a:stretch/>
        </p:blipFill>
        <p:spPr bwMode="auto">
          <a:xfrm>
            <a:off x="4551556" y="3809303"/>
            <a:ext cx="5644163" cy="40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(T3)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10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10688</TotalTime>
  <Words>119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HP001 4 hàng</vt:lpstr>
      <vt:lpstr>Times New Roman</vt:lpstr>
      <vt:lpstr>VNI-Avo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Nhật Hạ Trần</cp:lastModifiedBy>
  <cp:revision>860</cp:revision>
  <dcterms:created xsi:type="dcterms:W3CDTF">2008-09-09T22:52:10Z</dcterms:created>
  <dcterms:modified xsi:type="dcterms:W3CDTF">2026-02-26T08:03:58Z</dcterms:modified>
</cp:coreProperties>
</file>