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22" r:id="rId2"/>
    <p:sldId id="426" r:id="rId3"/>
  </p:sldIdLst>
  <p:sldSz cx="16276638" cy="9144000"/>
  <p:notesSz cx="6858000" cy="91440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00FF"/>
    <a:srgbClr val="FF6600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672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3980" y="215012"/>
            <a:ext cx="6583854" cy="1065107"/>
            <a:chOff x="5359851" y="327745"/>
            <a:chExt cx="647276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4727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(T4)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96" r="8932" b="39074"/>
          <a:stretch/>
        </p:blipFill>
        <p:spPr bwMode="auto">
          <a:xfrm>
            <a:off x="1585119" y="2133600"/>
            <a:ext cx="12496800" cy="62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43387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3980" y="215012"/>
            <a:ext cx="6583854" cy="1065107"/>
            <a:chOff x="5359851" y="327745"/>
            <a:chExt cx="647276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4727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2025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08919" y="2532014"/>
            <a:ext cx="13563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VNI-Avo" pitchFamily="2" charset="0"/>
              </a:rPr>
              <a:t>8. Choïn vaàn phuø hôïp thay cho boâng hoa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8919" y="3598814"/>
            <a:ext cx="1402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a. </a:t>
            </a:r>
            <a:r>
              <a:rPr lang="en-US" sz="3400" b="1" i="1">
                <a:solidFill>
                  <a:srgbClr val="0000CC"/>
                </a:solidFill>
                <a:latin typeface="VNI-Avo" pitchFamily="2" charset="0"/>
              </a:rPr>
              <a:t>uyp</a:t>
            </a:r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 hay </a:t>
            </a:r>
            <a:r>
              <a:rPr lang="en-US" sz="3400" b="1" i="1">
                <a:solidFill>
                  <a:srgbClr val="0000CC"/>
                </a:solidFill>
                <a:latin typeface="VNI-Avo" pitchFamily="2" charset="0"/>
              </a:rPr>
              <a:t>uyu</a:t>
            </a:r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?		Ñeøn tuyùp	  khuyûu tay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9605" y="4818014"/>
            <a:ext cx="14859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b. </a:t>
            </a:r>
            <a:r>
              <a:rPr lang="en-US" sz="3400" b="1" i="1">
                <a:solidFill>
                  <a:srgbClr val="0000CC"/>
                </a:solidFill>
                <a:latin typeface="VNI-Avo" pitchFamily="2" charset="0"/>
              </a:rPr>
              <a:t>uynh</a:t>
            </a:r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 hay </a:t>
            </a:r>
            <a:r>
              <a:rPr lang="en-US" sz="3400" b="1" i="1">
                <a:solidFill>
                  <a:srgbClr val="0000CC"/>
                </a:solidFill>
                <a:latin typeface="VNI-Avo" pitchFamily="2" charset="0"/>
              </a:rPr>
              <a:t>uych</a:t>
            </a:r>
            <a:r>
              <a:rPr lang="en-US" sz="3400" b="1">
                <a:solidFill>
                  <a:srgbClr val="0000CC"/>
                </a:solidFill>
                <a:latin typeface="VNI-Avo" pitchFamily="2" charset="0"/>
              </a:rPr>
              <a:t>?		huyùch tay	phuï huynh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7307485" y="3551072"/>
            <a:ext cx="891902" cy="77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9662319" y="3535314"/>
            <a:ext cx="838200" cy="8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7352383" y="4725056"/>
            <a:ext cx="1090735" cy="8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t="40011" r="34144" b="55460"/>
          <a:stretch/>
        </p:blipFill>
        <p:spPr bwMode="auto">
          <a:xfrm>
            <a:off x="11044249" y="4741813"/>
            <a:ext cx="1208870" cy="88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(T4)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834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10689</TotalTime>
  <Words>80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VNI-Avo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Nhật Hạ Trần</cp:lastModifiedBy>
  <cp:revision>861</cp:revision>
  <dcterms:created xsi:type="dcterms:W3CDTF">2008-09-09T22:52:10Z</dcterms:created>
  <dcterms:modified xsi:type="dcterms:W3CDTF">2026-02-26T08:04:38Z</dcterms:modified>
</cp:coreProperties>
</file>