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67" r:id="rId3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86E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34" d="100"/>
          <a:sy n="34" d="100"/>
        </p:scale>
        <p:origin x="931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svg"/><Relationship Id="rId7" Type="http://schemas.openxmlformats.org/officeDocument/2006/relationships/image" Target="../media/image14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svg"/><Relationship Id="rId10" Type="http://schemas.openxmlformats.org/officeDocument/2006/relationships/image" Target="../media/image17.jpg"/><Relationship Id="rId4" Type="http://schemas.openxmlformats.org/officeDocument/2006/relationships/image" Target="../media/image11.png"/><Relationship Id="rId9" Type="http://schemas.openxmlformats.org/officeDocument/2006/relationships/image" Target="../media/image1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6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111954">
            <a:off x="2251339" y="-1104416"/>
            <a:ext cx="14464099" cy="12255037"/>
          </a:xfrm>
          <a:custGeom>
            <a:avLst/>
            <a:gdLst/>
            <a:ahLst/>
            <a:cxnLst/>
            <a:rect l="l" t="t" r="r" b="b"/>
            <a:pathLst>
              <a:path w="14464099" h="12255037">
                <a:moveTo>
                  <a:pt x="0" y="0"/>
                </a:moveTo>
                <a:lnTo>
                  <a:pt x="14464099" y="0"/>
                </a:lnTo>
                <a:lnTo>
                  <a:pt x="14464099" y="12255037"/>
                </a:lnTo>
                <a:lnTo>
                  <a:pt x="0" y="1225503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1561637" y="1228126"/>
            <a:ext cx="15544909" cy="7830748"/>
          </a:xfrm>
          <a:custGeom>
            <a:avLst/>
            <a:gdLst/>
            <a:ahLst/>
            <a:cxnLst/>
            <a:rect l="l" t="t" r="r" b="b"/>
            <a:pathLst>
              <a:path w="15544909" h="7830748">
                <a:moveTo>
                  <a:pt x="0" y="0"/>
                </a:moveTo>
                <a:lnTo>
                  <a:pt x="15544910" y="0"/>
                </a:lnTo>
                <a:lnTo>
                  <a:pt x="15544910" y="7830748"/>
                </a:lnTo>
                <a:lnTo>
                  <a:pt x="0" y="783074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5" name="Freeform 5"/>
          <p:cNvSpPr/>
          <p:nvPr/>
        </p:nvSpPr>
        <p:spPr>
          <a:xfrm rot="-3063825">
            <a:off x="1499980" y="6605039"/>
            <a:ext cx="1925370" cy="3229132"/>
          </a:xfrm>
          <a:custGeom>
            <a:avLst/>
            <a:gdLst/>
            <a:ahLst/>
            <a:cxnLst/>
            <a:rect l="l" t="t" r="r" b="b"/>
            <a:pathLst>
              <a:path w="1925370" h="3229132">
                <a:moveTo>
                  <a:pt x="0" y="0"/>
                </a:moveTo>
                <a:lnTo>
                  <a:pt x="1925370" y="0"/>
                </a:lnTo>
                <a:lnTo>
                  <a:pt x="1925370" y="3229132"/>
                </a:lnTo>
                <a:lnTo>
                  <a:pt x="0" y="322913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>
            <a:off x="14925703" y="700077"/>
            <a:ext cx="2180844" cy="4114800"/>
          </a:xfrm>
          <a:custGeom>
            <a:avLst/>
            <a:gdLst/>
            <a:ahLst/>
            <a:cxnLst/>
            <a:rect l="l" t="t" r="r" b="b"/>
            <a:pathLst>
              <a:path w="2180844" h="4114800">
                <a:moveTo>
                  <a:pt x="0" y="0"/>
                </a:moveTo>
                <a:lnTo>
                  <a:pt x="2180844" y="0"/>
                </a:lnTo>
                <a:lnTo>
                  <a:pt x="2180844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 rot="-1617254">
            <a:off x="15667258" y="7209647"/>
            <a:ext cx="4121875" cy="3325644"/>
          </a:xfrm>
          <a:custGeom>
            <a:avLst/>
            <a:gdLst/>
            <a:ahLst/>
            <a:cxnLst/>
            <a:rect l="l" t="t" r="r" b="b"/>
            <a:pathLst>
              <a:path w="4121875" h="3325644">
                <a:moveTo>
                  <a:pt x="0" y="0"/>
                </a:moveTo>
                <a:lnTo>
                  <a:pt x="4121874" y="0"/>
                </a:lnTo>
                <a:lnTo>
                  <a:pt x="4121874" y="3325644"/>
                </a:lnTo>
                <a:lnTo>
                  <a:pt x="0" y="3325644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</p:sp>
      <p:sp>
        <p:nvSpPr>
          <p:cNvPr id="8" name="Freeform 8"/>
          <p:cNvSpPr/>
          <p:nvPr/>
        </p:nvSpPr>
        <p:spPr>
          <a:xfrm rot="-1634560">
            <a:off x="-383500" y="113939"/>
            <a:ext cx="4121875" cy="3325644"/>
          </a:xfrm>
          <a:custGeom>
            <a:avLst/>
            <a:gdLst/>
            <a:ahLst/>
            <a:cxnLst/>
            <a:rect l="l" t="t" r="r" b="b"/>
            <a:pathLst>
              <a:path w="4121875" h="3325644">
                <a:moveTo>
                  <a:pt x="0" y="0"/>
                </a:moveTo>
                <a:lnTo>
                  <a:pt x="4121875" y="0"/>
                </a:lnTo>
                <a:lnTo>
                  <a:pt x="4121875" y="3325644"/>
                </a:lnTo>
                <a:lnTo>
                  <a:pt x="0" y="3325644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</p:sp>
      <p:grpSp>
        <p:nvGrpSpPr>
          <p:cNvPr id="9" name="Group 9"/>
          <p:cNvGrpSpPr/>
          <p:nvPr/>
        </p:nvGrpSpPr>
        <p:grpSpPr>
          <a:xfrm>
            <a:off x="678776" y="3930789"/>
            <a:ext cx="267762" cy="267762"/>
            <a:chOff x="0" y="0"/>
            <a:chExt cx="812800" cy="812800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2B7C3"/>
            </a:solidFill>
          </p:spPr>
        </p:sp>
        <p:sp>
          <p:nvSpPr>
            <p:cNvPr id="11" name="TextBox 11"/>
            <p:cNvSpPr txBox="1"/>
            <p:nvPr/>
          </p:nvSpPr>
          <p:spPr>
            <a:xfrm>
              <a:off x="76200" y="19050"/>
              <a:ext cx="660400" cy="717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3" name="Group 13"/>
          <p:cNvGrpSpPr/>
          <p:nvPr/>
        </p:nvGrpSpPr>
        <p:grpSpPr>
          <a:xfrm>
            <a:off x="334016" y="8219605"/>
            <a:ext cx="267762" cy="267762"/>
            <a:chOff x="0" y="0"/>
            <a:chExt cx="812800" cy="812800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2B7C3"/>
            </a:solidFill>
          </p:spPr>
        </p:sp>
        <p:sp>
          <p:nvSpPr>
            <p:cNvPr id="15" name="TextBox 15"/>
            <p:cNvSpPr txBox="1"/>
            <p:nvPr/>
          </p:nvSpPr>
          <p:spPr>
            <a:xfrm>
              <a:off x="76200" y="19050"/>
              <a:ext cx="660400" cy="717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6840354" y="8990538"/>
            <a:ext cx="267762" cy="267762"/>
            <a:chOff x="0" y="0"/>
            <a:chExt cx="812800" cy="812800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2B7C3"/>
            </a:solidFill>
          </p:spPr>
        </p:sp>
        <p:sp>
          <p:nvSpPr>
            <p:cNvPr id="18" name="TextBox 18"/>
            <p:cNvSpPr txBox="1"/>
            <p:nvPr/>
          </p:nvSpPr>
          <p:spPr>
            <a:xfrm>
              <a:off x="76200" y="19050"/>
              <a:ext cx="660400" cy="717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14104912" y="9392181"/>
            <a:ext cx="267762" cy="267762"/>
            <a:chOff x="0" y="0"/>
            <a:chExt cx="812800" cy="812800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2B7C3"/>
            </a:solidFill>
          </p:spPr>
        </p:sp>
        <p:sp>
          <p:nvSpPr>
            <p:cNvPr id="21" name="TextBox 21"/>
            <p:cNvSpPr txBox="1"/>
            <p:nvPr/>
          </p:nvSpPr>
          <p:spPr>
            <a:xfrm>
              <a:off x="76200" y="19050"/>
              <a:ext cx="660400" cy="717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22" name="Group 22"/>
          <p:cNvGrpSpPr/>
          <p:nvPr/>
        </p:nvGrpSpPr>
        <p:grpSpPr>
          <a:xfrm>
            <a:off x="5137691" y="760938"/>
            <a:ext cx="267762" cy="267762"/>
            <a:chOff x="0" y="0"/>
            <a:chExt cx="812800" cy="812800"/>
          </a:xfrm>
        </p:grpSpPr>
        <p:sp>
          <p:nvSpPr>
            <p:cNvPr id="23" name="Freeform 2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2B7C3"/>
            </a:solidFill>
          </p:spPr>
        </p:sp>
        <p:sp>
          <p:nvSpPr>
            <p:cNvPr id="24" name="TextBox 24"/>
            <p:cNvSpPr txBox="1"/>
            <p:nvPr/>
          </p:nvSpPr>
          <p:spPr>
            <a:xfrm>
              <a:off x="76200" y="19050"/>
              <a:ext cx="660400" cy="717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25" name="Group 25"/>
          <p:cNvGrpSpPr/>
          <p:nvPr/>
        </p:nvGrpSpPr>
        <p:grpSpPr>
          <a:xfrm>
            <a:off x="13128850" y="700077"/>
            <a:ext cx="267762" cy="267762"/>
            <a:chOff x="0" y="0"/>
            <a:chExt cx="812800" cy="812800"/>
          </a:xfrm>
        </p:grpSpPr>
        <p:sp>
          <p:nvSpPr>
            <p:cNvPr id="26" name="Freeform 2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2B7C3"/>
            </a:solidFill>
          </p:spPr>
        </p:sp>
        <p:sp>
          <p:nvSpPr>
            <p:cNvPr id="27" name="TextBox 27"/>
            <p:cNvSpPr txBox="1"/>
            <p:nvPr/>
          </p:nvSpPr>
          <p:spPr>
            <a:xfrm>
              <a:off x="76200" y="19050"/>
              <a:ext cx="660400" cy="717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28" name="Group 28"/>
          <p:cNvGrpSpPr/>
          <p:nvPr/>
        </p:nvGrpSpPr>
        <p:grpSpPr>
          <a:xfrm>
            <a:off x="17460433" y="3663027"/>
            <a:ext cx="267762" cy="267762"/>
            <a:chOff x="0" y="0"/>
            <a:chExt cx="812800" cy="812800"/>
          </a:xfrm>
        </p:grpSpPr>
        <p:sp>
          <p:nvSpPr>
            <p:cNvPr id="29" name="Freeform 2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2B7C3"/>
            </a:solidFill>
          </p:spPr>
        </p:sp>
        <p:sp>
          <p:nvSpPr>
            <p:cNvPr id="30" name="TextBox 30"/>
            <p:cNvSpPr txBox="1"/>
            <p:nvPr/>
          </p:nvSpPr>
          <p:spPr>
            <a:xfrm>
              <a:off x="76200" y="19050"/>
              <a:ext cx="660400" cy="717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id="{457BBCAC-9C24-A95F-CD35-EB52512AF22D}"/>
              </a:ext>
            </a:extLst>
          </p:cNvPr>
          <p:cNvSpPr txBox="1"/>
          <p:nvPr/>
        </p:nvSpPr>
        <p:spPr>
          <a:xfrm>
            <a:off x="4359916" y="2602223"/>
            <a:ext cx="10635914" cy="43954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buNone/>
            </a:pPr>
            <a:r>
              <a:rPr lang="en-US" sz="8121" b="1" i="0" u="none" strike="noStrike" dirty="0" err="1">
                <a:solidFill>
                  <a:srgbClr val="A86E18"/>
                </a:solidFill>
                <a:effectLst/>
                <a:latin typeface="Playpen Sans"/>
              </a:rPr>
              <a:t>Tiếng</a:t>
            </a:r>
            <a:r>
              <a:rPr lang="en-US" sz="8121" b="1" i="0" u="none" strike="noStrike" dirty="0">
                <a:solidFill>
                  <a:srgbClr val="A86E18"/>
                </a:solidFill>
                <a:effectLst/>
                <a:latin typeface="Playpen Sans"/>
              </a:rPr>
              <a:t> Việt</a:t>
            </a:r>
            <a:endParaRPr lang="en-US" b="0" dirty="0">
              <a:solidFill>
                <a:srgbClr val="A86E18"/>
              </a:solidFill>
              <a:effectLst/>
            </a:endParaRPr>
          </a:p>
          <a:p>
            <a:pPr algn="ctr" rtl="0">
              <a:buNone/>
            </a:pPr>
            <a:r>
              <a:rPr lang="en-US" sz="8121" b="1" i="0" u="none" strike="noStrike" dirty="0" err="1">
                <a:solidFill>
                  <a:srgbClr val="A86E18"/>
                </a:solidFill>
                <a:effectLst/>
                <a:latin typeface="Playpen Sans"/>
              </a:rPr>
              <a:t>Tập</a:t>
            </a:r>
            <a:r>
              <a:rPr lang="en-US" sz="8121" b="1" i="0" u="none" strike="noStrike" dirty="0">
                <a:solidFill>
                  <a:srgbClr val="A86E18"/>
                </a:solidFill>
                <a:effectLst/>
                <a:latin typeface="Playpen Sans"/>
              </a:rPr>
              <a:t> </a:t>
            </a:r>
            <a:r>
              <a:rPr lang="en-US" sz="8121" b="1" i="0" u="none" strike="noStrike" dirty="0" err="1">
                <a:solidFill>
                  <a:srgbClr val="A86E18"/>
                </a:solidFill>
                <a:effectLst/>
                <a:latin typeface="Playpen Sans"/>
              </a:rPr>
              <a:t>đọc</a:t>
            </a:r>
            <a:endParaRPr lang="en-US" b="0" dirty="0">
              <a:solidFill>
                <a:srgbClr val="A86E18"/>
              </a:solidFill>
              <a:effectLst/>
            </a:endParaRPr>
          </a:p>
          <a:p>
            <a:pPr algn="ctr" rtl="0">
              <a:buNone/>
            </a:pPr>
            <a:r>
              <a:rPr lang="en-US" sz="8121" b="1" i="0" u="none" strike="noStrike" dirty="0" err="1">
                <a:solidFill>
                  <a:srgbClr val="A86E18"/>
                </a:solidFill>
                <a:effectLst/>
                <a:latin typeface="Playpen Sans"/>
              </a:rPr>
              <a:t>Bài</a:t>
            </a:r>
            <a:r>
              <a:rPr lang="en-US" sz="8121" b="1" i="0" u="none" strike="noStrike" dirty="0">
                <a:solidFill>
                  <a:srgbClr val="A86E18"/>
                </a:solidFill>
                <a:effectLst/>
                <a:latin typeface="Playpen Sans"/>
              </a:rPr>
              <a:t> 2: </a:t>
            </a:r>
            <a:r>
              <a:rPr lang="en-US" sz="8121" b="1" i="0" u="none" strike="noStrike" dirty="0" err="1">
                <a:solidFill>
                  <a:srgbClr val="A86E18"/>
                </a:solidFill>
                <a:effectLst/>
                <a:latin typeface="Playpen Sans"/>
              </a:rPr>
              <a:t>Làm</a:t>
            </a:r>
            <a:r>
              <a:rPr lang="en-US" sz="8121" b="1" i="0" u="none" strike="noStrike" dirty="0">
                <a:solidFill>
                  <a:srgbClr val="A86E18"/>
                </a:solidFill>
                <a:effectLst/>
                <a:latin typeface="Playpen Sans"/>
              </a:rPr>
              <a:t> </a:t>
            </a:r>
            <a:r>
              <a:rPr lang="en-US" sz="8121" b="1" i="0" u="none" strike="noStrike" dirty="0" err="1">
                <a:solidFill>
                  <a:srgbClr val="A86E18"/>
                </a:solidFill>
                <a:effectLst/>
                <a:latin typeface="Playpen Sans"/>
              </a:rPr>
              <a:t>anh</a:t>
            </a:r>
            <a:r>
              <a:rPr lang="en-US" sz="8121" b="1" i="0" u="none" strike="noStrike" dirty="0">
                <a:solidFill>
                  <a:srgbClr val="A86E18"/>
                </a:solidFill>
                <a:effectLst/>
                <a:latin typeface="Playpen Sans"/>
              </a:rPr>
              <a:t> (</a:t>
            </a:r>
            <a:r>
              <a:rPr lang="en-US" sz="8121" b="1" i="0" u="none" strike="noStrike" dirty="0" err="1">
                <a:solidFill>
                  <a:srgbClr val="A86E18"/>
                </a:solidFill>
                <a:effectLst/>
                <a:latin typeface="Playpen Sans"/>
              </a:rPr>
              <a:t>Tiết</a:t>
            </a:r>
            <a:r>
              <a:rPr lang="en-US" sz="8121" b="1" i="0" u="none" strike="noStrike" dirty="0">
                <a:solidFill>
                  <a:srgbClr val="A86E18"/>
                </a:solidFill>
                <a:effectLst/>
                <a:latin typeface="Playpen Sans"/>
              </a:rPr>
              <a:t> 1)</a:t>
            </a:r>
            <a:endParaRPr lang="en-US" b="0" dirty="0">
              <a:solidFill>
                <a:srgbClr val="A86E18"/>
              </a:solidFill>
              <a:effectLst/>
            </a:endParaRPr>
          </a:p>
          <a:p>
            <a:pPr>
              <a:buNone/>
            </a:pPr>
            <a:br>
              <a:rPr lang="en-US" dirty="0">
                <a:solidFill>
                  <a:srgbClr val="A86E18"/>
                </a:solidFill>
              </a:rPr>
            </a:br>
            <a:endParaRPr lang="en-US" dirty="0">
              <a:solidFill>
                <a:srgbClr val="A86E18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FA5C06-F549-25FB-31D5-020D76E758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A69289CD-DB72-6E96-8D5D-E66115DC0351}"/>
              </a:ext>
            </a:extLst>
          </p:cNvPr>
          <p:cNvSpPr/>
          <p:nvPr/>
        </p:nvSpPr>
        <p:spPr>
          <a:xfrm rot="-1634560">
            <a:off x="-82440" y="-62622"/>
            <a:ext cx="4121875" cy="3325644"/>
          </a:xfrm>
          <a:custGeom>
            <a:avLst/>
            <a:gdLst/>
            <a:ahLst/>
            <a:cxnLst/>
            <a:rect l="l" t="t" r="r" b="b"/>
            <a:pathLst>
              <a:path w="4121875" h="3325644">
                <a:moveTo>
                  <a:pt x="0" y="0"/>
                </a:moveTo>
                <a:lnTo>
                  <a:pt x="4121874" y="0"/>
                </a:lnTo>
                <a:lnTo>
                  <a:pt x="4121874" y="3325644"/>
                </a:lnTo>
                <a:lnTo>
                  <a:pt x="0" y="332564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2F8C77F4-2EFF-0CD9-26AD-56C21A1E751E}"/>
              </a:ext>
            </a:extLst>
          </p:cNvPr>
          <p:cNvGrpSpPr/>
          <p:nvPr/>
        </p:nvGrpSpPr>
        <p:grpSpPr>
          <a:xfrm>
            <a:off x="458115" y="2630359"/>
            <a:ext cx="267762" cy="267762"/>
            <a:chOff x="0" y="0"/>
            <a:chExt cx="812800" cy="812800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2CCCE9D7-8FC2-6108-6C83-65FD01B6B8EC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2B7C3"/>
            </a:solidFill>
          </p:spPr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6BF965B0-49CB-33CD-F9A6-5F0A27EC7270}"/>
                </a:ext>
              </a:extLst>
            </p:cNvPr>
            <p:cNvSpPr txBox="1"/>
            <p:nvPr/>
          </p:nvSpPr>
          <p:spPr>
            <a:xfrm>
              <a:off x="76200" y="19050"/>
              <a:ext cx="660400" cy="717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6" name="Group 6">
            <a:extLst>
              <a:ext uri="{FF2B5EF4-FFF2-40B4-BE49-F238E27FC236}">
                <a16:creationId xmlns:a16="http://schemas.microsoft.com/office/drawing/2014/main" id="{CB9C81DE-3513-32CD-E0B9-8D127DAB8B37}"/>
              </a:ext>
            </a:extLst>
          </p:cNvPr>
          <p:cNvGrpSpPr/>
          <p:nvPr/>
        </p:nvGrpSpPr>
        <p:grpSpPr>
          <a:xfrm>
            <a:off x="894819" y="6574171"/>
            <a:ext cx="267762" cy="267762"/>
            <a:chOff x="0" y="0"/>
            <a:chExt cx="812800" cy="812800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016F74D0-75B6-83F2-DFD1-B06F49E2CAA0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2B7C3"/>
            </a:solidFill>
          </p:spPr>
        </p:sp>
        <p:sp>
          <p:nvSpPr>
            <p:cNvPr id="8" name="TextBox 8">
              <a:extLst>
                <a:ext uri="{FF2B5EF4-FFF2-40B4-BE49-F238E27FC236}">
                  <a16:creationId xmlns:a16="http://schemas.microsoft.com/office/drawing/2014/main" id="{8184A6F0-3B21-3215-E468-A2440EC328DC}"/>
                </a:ext>
              </a:extLst>
            </p:cNvPr>
            <p:cNvSpPr txBox="1"/>
            <p:nvPr/>
          </p:nvSpPr>
          <p:spPr>
            <a:xfrm>
              <a:off x="76200" y="19050"/>
              <a:ext cx="660400" cy="717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9" name="Group 9">
            <a:extLst>
              <a:ext uri="{FF2B5EF4-FFF2-40B4-BE49-F238E27FC236}">
                <a16:creationId xmlns:a16="http://schemas.microsoft.com/office/drawing/2014/main" id="{4B8881D1-E053-D886-5642-CEB2371AEA4D}"/>
              </a:ext>
            </a:extLst>
          </p:cNvPr>
          <p:cNvGrpSpPr/>
          <p:nvPr/>
        </p:nvGrpSpPr>
        <p:grpSpPr>
          <a:xfrm>
            <a:off x="6840354" y="8990538"/>
            <a:ext cx="267762" cy="267762"/>
            <a:chOff x="0" y="0"/>
            <a:chExt cx="812800" cy="812800"/>
          </a:xfrm>
        </p:grpSpPr>
        <p:sp>
          <p:nvSpPr>
            <p:cNvPr id="10" name="Freeform 10">
              <a:extLst>
                <a:ext uri="{FF2B5EF4-FFF2-40B4-BE49-F238E27FC236}">
                  <a16:creationId xmlns:a16="http://schemas.microsoft.com/office/drawing/2014/main" id="{72A04303-1B94-9F59-B537-38C6551FE6D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2B7C3"/>
            </a:solidFill>
          </p:spPr>
        </p:sp>
        <p:sp>
          <p:nvSpPr>
            <p:cNvPr id="11" name="TextBox 11">
              <a:extLst>
                <a:ext uri="{FF2B5EF4-FFF2-40B4-BE49-F238E27FC236}">
                  <a16:creationId xmlns:a16="http://schemas.microsoft.com/office/drawing/2014/main" id="{95145C73-3141-A7FD-AB69-20FDB9AC3F07}"/>
                </a:ext>
              </a:extLst>
            </p:cNvPr>
            <p:cNvSpPr txBox="1"/>
            <p:nvPr/>
          </p:nvSpPr>
          <p:spPr>
            <a:xfrm>
              <a:off x="76200" y="19050"/>
              <a:ext cx="660400" cy="717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2" name="Group 12">
            <a:extLst>
              <a:ext uri="{FF2B5EF4-FFF2-40B4-BE49-F238E27FC236}">
                <a16:creationId xmlns:a16="http://schemas.microsoft.com/office/drawing/2014/main" id="{C8B9C997-3CD3-4D6F-24BD-2EF952E85837}"/>
              </a:ext>
            </a:extLst>
          </p:cNvPr>
          <p:cNvGrpSpPr/>
          <p:nvPr/>
        </p:nvGrpSpPr>
        <p:grpSpPr>
          <a:xfrm>
            <a:off x="11611291" y="7593929"/>
            <a:ext cx="267762" cy="267762"/>
            <a:chOff x="0" y="0"/>
            <a:chExt cx="812800" cy="812800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326B6FFF-2060-B051-E5A4-2A4AC6E9497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2B7C3"/>
            </a:solidFill>
          </p:spPr>
        </p:sp>
        <p:sp>
          <p:nvSpPr>
            <p:cNvPr id="14" name="TextBox 14">
              <a:extLst>
                <a:ext uri="{FF2B5EF4-FFF2-40B4-BE49-F238E27FC236}">
                  <a16:creationId xmlns:a16="http://schemas.microsoft.com/office/drawing/2014/main" id="{7AEC1A35-2D68-77B0-E5BB-14BDAFE9F871}"/>
                </a:ext>
              </a:extLst>
            </p:cNvPr>
            <p:cNvSpPr txBox="1"/>
            <p:nvPr/>
          </p:nvSpPr>
          <p:spPr>
            <a:xfrm>
              <a:off x="76200" y="19050"/>
              <a:ext cx="660400" cy="717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5" name="Group 15">
            <a:extLst>
              <a:ext uri="{FF2B5EF4-FFF2-40B4-BE49-F238E27FC236}">
                <a16:creationId xmlns:a16="http://schemas.microsoft.com/office/drawing/2014/main" id="{7F591227-8B12-B8DF-29A7-97FD5882F543}"/>
              </a:ext>
            </a:extLst>
          </p:cNvPr>
          <p:cNvGrpSpPr/>
          <p:nvPr/>
        </p:nvGrpSpPr>
        <p:grpSpPr>
          <a:xfrm>
            <a:off x="5137691" y="760938"/>
            <a:ext cx="267762" cy="267762"/>
            <a:chOff x="0" y="0"/>
            <a:chExt cx="812800" cy="812800"/>
          </a:xfrm>
        </p:grpSpPr>
        <p:sp>
          <p:nvSpPr>
            <p:cNvPr id="16" name="Freeform 16">
              <a:extLst>
                <a:ext uri="{FF2B5EF4-FFF2-40B4-BE49-F238E27FC236}">
                  <a16:creationId xmlns:a16="http://schemas.microsoft.com/office/drawing/2014/main" id="{CB703D12-5AAC-0C45-FA0B-10E99182E06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2B7C3"/>
            </a:solidFill>
          </p:spPr>
        </p:sp>
        <p:sp>
          <p:nvSpPr>
            <p:cNvPr id="17" name="TextBox 17">
              <a:extLst>
                <a:ext uri="{FF2B5EF4-FFF2-40B4-BE49-F238E27FC236}">
                  <a16:creationId xmlns:a16="http://schemas.microsoft.com/office/drawing/2014/main" id="{9A457144-A579-49C9-E6DB-3C789EAAB219}"/>
                </a:ext>
              </a:extLst>
            </p:cNvPr>
            <p:cNvSpPr txBox="1"/>
            <p:nvPr/>
          </p:nvSpPr>
          <p:spPr>
            <a:xfrm>
              <a:off x="76200" y="19050"/>
              <a:ext cx="660400" cy="717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8" name="Group 18">
            <a:extLst>
              <a:ext uri="{FF2B5EF4-FFF2-40B4-BE49-F238E27FC236}">
                <a16:creationId xmlns:a16="http://schemas.microsoft.com/office/drawing/2014/main" id="{E14D76F6-A9F0-6001-1D84-0096A75F9DD2}"/>
              </a:ext>
            </a:extLst>
          </p:cNvPr>
          <p:cNvGrpSpPr/>
          <p:nvPr/>
        </p:nvGrpSpPr>
        <p:grpSpPr>
          <a:xfrm>
            <a:off x="13128850" y="700077"/>
            <a:ext cx="267762" cy="267762"/>
            <a:chOff x="0" y="0"/>
            <a:chExt cx="812800" cy="812800"/>
          </a:xfrm>
        </p:grpSpPr>
        <p:sp>
          <p:nvSpPr>
            <p:cNvPr id="19" name="Freeform 19">
              <a:extLst>
                <a:ext uri="{FF2B5EF4-FFF2-40B4-BE49-F238E27FC236}">
                  <a16:creationId xmlns:a16="http://schemas.microsoft.com/office/drawing/2014/main" id="{26A7A4F5-2824-B5CF-E5DB-10DF41AB340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2B7C3"/>
            </a:solidFill>
          </p:spPr>
        </p:sp>
        <p:sp>
          <p:nvSpPr>
            <p:cNvPr id="20" name="TextBox 20">
              <a:extLst>
                <a:ext uri="{FF2B5EF4-FFF2-40B4-BE49-F238E27FC236}">
                  <a16:creationId xmlns:a16="http://schemas.microsoft.com/office/drawing/2014/main" id="{D798E29A-5ED8-AE62-722A-485B514404EF}"/>
                </a:ext>
              </a:extLst>
            </p:cNvPr>
            <p:cNvSpPr txBox="1"/>
            <p:nvPr/>
          </p:nvSpPr>
          <p:spPr>
            <a:xfrm>
              <a:off x="76200" y="19050"/>
              <a:ext cx="660400" cy="717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21" name="Group 21">
            <a:extLst>
              <a:ext uri="{FF2B5EF4-FFF2-40B4-BE49-F238E27FC236}">
                <a16:creationId xmlns:a16="http://schemas.microsoft.com/office/drawing/2014/main" id="{F3EE5039-1ED4-553A-B138-8C12CD8A5651}"/>
              </a:ext>
            </a:extLst>
          </p:cNvPr>
          <p:cNvGrpSpPr/>
          <p:nvPr/>
        </p:nvGrpSpPr>
        <p:grpSpPr>
          <a:xfrm>
            <a:off x="17556488" y="5727149"/>
            <a:ext cx="267762" cy="267762"/>
            <a:chOff x="0" y="0"/>
            <a:chExt cx="812800" cy="812800"/>
          </a:xfrm>
        </p:grpSpPr>
        <p:sp>
          <p:nvSpPr>
            <p:cNvPr id="22" name="Freeform 22">
              <a:extLst>
                <a:ext uri="{FF2B5EF4-FFF2-40B4-BE49-F238E27FC236}">
                  <a16:creationId xmlns:a16="http://schemas.microsoft.com/office/drawing/2014/main" id="{229D1C07-20DE-3860-2F9C-7716301FA95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2B7C3"/>
            </a:solidFill>
          </p:spPr>
        </p:sp>
        <p:sp>
          <p:nvSpPr>
            <p:cNvPr id="23" name="TextBox 23">
              <a:extLst>
                <a:ext uri="{FF2B5EF4-FFF2-40B4-BE49-F238E27FC236}">
                  <a16:creationId xmlns:a16="http://schemas.microsoft.com/office/drawing/2014/main" id="{05FA88A9-D261-C914-B3AF-68668213A5BA}"/>
                </a:ext>
              </a:extLst>
            </p:cNvPr>
            <p:cNvSpPr txBox="1"/>
            <p:nvPr/>
          </p:nvSpPr>
          <p:spPr>
            <a:xfrm>
              <a:off x="76200" y="19050"/>
              <a:ext cx="660400" cy="717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24" name="Freeform 24">
            <a:extLst>
              <a:ext uri="{FF2B5EF4-FFF2-40B4-BE49-F238E27FC236}">
                <a16:creationId xmlns:a16="http://schemas.microsoft.com/office/drawing/2014/main" id="{A89FBF7D-BD56-29D7-F21E-976EA305B009}"/>
              </a:ext>
            </a:extLst>
          </p:cNvPr>
          <p:cNvSpPr/>
          <p:nvPr/>
        </p:nvSpPr>
        <p:spPr>
          <a:xfrm>
            <a:off x="1137478" y="2054489"/>
            <a:ext cx="16230599" cy="8042012"/>
          </a:xfrm>
          <a:custGeom>
            <a:avLst/>
            <a:gdLst/>
            <a:ahLst/>
            <a:cxnLst/>
            <a:rect l="l" t="t" r="r" b="b"/>
            <a:pathLst>
              <a:path w="7528577" h="6794541">
                <a:moveTo>
                  <a:pt x="0" y="0"/>
                </a:moveTo>
                <a:lnTo>
                  <a:pt x="7528576" y="0"/>
                </a:lnTo>
                <a:lnTo>
                  <a:pt x="7528576" y="6794541"/>
                </a:lnTo>
                <a:lnTo>
                  <a:pt x="0" y="679454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26" name="Freeform 26">
            <a:extLst>
              <a:ext uri="{FF2B5EF4-FFF2-40B4-BE49-F238E27FC236}">
                <a16:creationId xmlns:a16="http://schemas.microsoft.com/office/drawing/2014/main" id="{AC9A0E22-2D8B-A8FF-49DD-4BF6FC5A0E84}"/>
              </a:ext>
            </a:extLst>
          </p:cNvPr>
          <p:cNvSpPr/>
          <p:nvPr/>
        </p:nvSpPr>
        <p:spPr>
          <a:xfrm rot="-1617254">
            <a:off x="16092990" y="7327716"/>
            <a:ext cx="4121875" cy="3325644"/>
          </a:xfrm>
          <a:custGeom>
            <a:avLst/>
            <a:gdLst/>
            <a:ahLst/>
            <a:cxnLst/>
            <a:rect l="l" t="t" r="r" b="b"/>
            <a:pathLst>
              <a:path w="4121875" h="3325644">
                <a:moveTo>
                  <a:pt x="0" y="0"/>
                </a:moveTo>
                <a:lnTo>
                  <a:pt x="4121874" y="0"/>
                </a:lnTo>
                <a:lnTo>
                  <a:pt x="4121874" y="3325644"/>
                </a:lnTo>
                <a:lnTo>
                  <a:pt x="0" y="332564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7" name="Freeform 27">
            <a:extLst>
              <a:ext uri="{FF2B5EF4-FFF2-40B4-BE49-F238E27FC236}">
                <a16:creationId xmlns:a16="http://schemas.microsoft.com/office/drawing/2014/main" id="{FA61C7F4-47A2-F777-D11F-CED492299820}"/>
              </a:ext>
            </a:extLst>
          </p:cNvPr>
          <p:cNvSpPr/>
          <p:nvPr/>
        </p:nvSpPr>
        <p:spPr>
          <a:xfrm>
            <a:off x="591996" y="7727809"/>
            <a:ext cx="1998376" cy="1791045"/>
          </a:xfrm>
          <a:custGeom>
            <a:avLst/>
            <a:gdLst/>
            <a:ahLst/>
            <a:cxnLst/>
            <a:rect l="l" t="t" r="r" b="b"/>
            <a:pathLst>
              <a:path w="1998376" h="1791045">
                <a:moveTo>
                  <a:pt x="0" y="0"/>
                </a:moveTo>
                <a:lnTo>
                  <a:pt x="1998376" y="0"/>
                </a:lnTo>
                <a:lnTo>
                  <a:pt x="1998376" y="1791045"/>
                </a:lnTo>
                <a:lnTo>
                  <a:pt x="0" y="1791045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28" name="TextBox 28">
            <a:extLst>
              <a:ext uri="{FF2B5EF4-FFF2-40B4-BE49-F238E27FC236}">
                <a16:creationId xmlns:a16="http://schemas.microsoft.com/office/drawing/2014/main" id="{8935CD37-0CD1-8CCC-BB4B-9A393585203F}"/>
              </a:ext>
            </a:extLst>
          </p:cNvPr>
          <p:cNvSpPr txBox="1"/>
          <p:nvPr/>
        </p:nvSpPr>
        <p:spPr>
          <a:xfrm>
            <a:off x="4572000" y="819150"/>
            <a:ext cx="9144000" cy="12353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500"/>
              </a:lnSpc>
            </a:pPr>
            <a:r>
              <a:rPr lang="en-US" sz="7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Bryndan Write"/>
                <a:cs typeface="Times New Roman" panose="02020603050405020304" pitchFamily="18" charset="0"/>
                <a:sym typeface="Bryndan Write"/>
              </a:rPr>
              <a:t>LÀM ANH</a:t>
            </a:r>
          </a:p>
        </p:txBody>
      </p:sp>
      <p:sp>
        <p:nvSpPr>
          <p:cNvPr id="29" name="Freeform 29">
            <a:extLst>
              <a:ext uri="{FF2B5EF4-FFF2-40B4-BE49-F238E27FC236}">
                <a16:creationId xmlns:a16="http://schemas.microsoft.com/office/drawing/2014/main" id="{A48C5F06-EEF5-0785-7C91-845713F20749}"/>
              </a:ext>
            </a:extLst>
          </p:cNvPr>
          <p:cNvSpPr/>
          <p:nvPr/>
        </p:nvSpPr>
        <p:spPr>
          <a:xfrm rot="-1329982">
            <a:off x="15835217" y="1169234"/>
            <a:ext cx="1496953" cy="2191999"/>
          </a:xfrm>
          <a:custGeom>
            <a:avLst/>
            <a:gdLst/>
            <a:ahLst/>
            <a:cxnLst/>
            <a:rect l="l" t="t" r="r" b="b"/>
            <a:pathLst>
              <a:path w="1496953" h="2191999">
                <a:moveTo>
                  <a:pt x="0" y="0"/>
                </a:moveTo>
                <a:lnTo>
                  <a:pt x="1496953" y="0"/>
                </a:lnTo>
                <a:lnTo>
                  <a:pt x="1496953" y="2191999"/>
                </a:lnTo>
                <a:lnTo>
                  <a:pt x="0" y="219199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D05C1887-6F04-293D-B182-FC1A9044C3EC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90" t="54456" r="11091" b="30029"/>
          <a:stretch>
            <a:fillRect/>
          </a:stretch>
        </p:blipFill>
        <p:spPr>
          <a:xfrm>
            <a:off x="1798997" y="2450411"/>
            <a:ext cx="14965003" cy="721141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493DE4ED-B8E8-5415-DA32-82A5939326F6}"/>
              </a:ext>
            </a:extLst>
          </p:cNvPr>
          <p:cNvCxnSpPr/>
          <p:nvPr/>
        </p:nvCxnSpPr>
        <p:spPr>
          <a:xfrm>
            <a:off x="5405453" y="4021990"/>
            <a:ext cx="2824147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80B04548-2771-2302-E2D9-D416CD48C980}"/>
              </a:ext>
            </a:extLst>
          </p:cNvPr>
          <p:cNvCxnSpPr>
            <a:cxnSpLocks/>
          </p:cNvCxnSpPr>
          <p:nvPr/>
        </p:nvCxnSpPr>
        <p:spPr>
          <a:xfrm>
            <a:off x="5699740" y="8801100"/>
            <a:ext cx="207266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BE5478B7-7F1C-8084-0BF5-6D550CD88536}"/>
              </a:ext>
            </a:extLst>
          </p:cNvPr>
          <p:cNvCxnSpPr>
            <a:cxnSpLocks/>
          </p:cNvCxnSpPr>
          <p:nvPr/>
        </p:nvCxnSpPr>
        <p:spPr>
          <a:xfrm>
            <a:off x="5557853" y="7277100"/>
            <a:ext cx="1909747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609759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650</TotalTime>
  <Words>16</Words>
  <Application>Microsoft Office PowerPoint</Application>
  <PresentationFormat>Custom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Playpen Sans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AC</dc:creator>
  <cp:lastModifiedBy>Nhật Hạ Trần</cp:lastModifiedBy>
  <cp:revision>11</cp:revision>
  <dcterms:created xsi:type="dcterms:W3CDTF">2006-08-16T00:00:00Z</dcterms:created>
  <dcterms:modified xsi:type="dcterms:W3CDTF">2026-02-26T06:52:10Z</dcterms:modified>
  <dc:identifier>DAG0FLp3Ua0</dc:identifier>
</cp:coreProperties>
</file>