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7" r:id="rId1"/>
    <p:sldMasterId id="2147483717" r:id="rId2"/>
  </p:sldMasterIdLst>
  <p:notesMasterIdLst>
    <p:notesMasterId r:id="rId5"/>
  </p:notesMasterIdLst>
  <p:sldIdLst>
    <p:sldId id="283" r:id="rId3"/>
    <p:sldId id="284" r:id="rId4"/>
  </p:sldIdLst>
  <p:sldSz cx="12192000" cy="6858000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 Anh" initials="K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FF"/>
    <a:srgbClr val="FF3300"/>
    <a:srgbClr val="008000"/>
    <a:srgbClr val="0000FF"/>
    <a:srgbClr val="FF8C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/>
    <p:restoredTop sz="94660"/>
  </p:normalViewPr>
  <p:slideViewPr>
    <p:cSldViewPr snapToGrid="0">
      <p:cViewPr varScale="1">
        <p:scale>
          <a:sx n="55" d="100"/>
          <a:sy n="55" d="100"/>
        </p:scale>
        <p:origin x="758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7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0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55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4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4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593429"/>
      </p:ext>
    </p:extLst>
  </p:cSld>
  <p:clrMapOvr>
    <a:masterClrMapping/>
  </p:clrMapOvr>
  <p:transition spd="slow"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209813"/>
      </p:ext>
    </p:extLst>
  </p:cSld>
  <p:clrMapOvr>
    <a:masterClrMapping/>
  </p:clrMapOvr>
  <p:transition spd="slow"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834401"/>
      </p:ext>
    </p:extLst>
  </p:cSld>
  <p:clrMapOvr>
    <a:masterClrMapping/>
  </p:clrMapOvr>
  <p:transition spd="slow"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5522432"/>
      </p:ext>
    </p:extLst>
  </p:cSld>
  <p:clrMapOvr>
    <a:masterClrMapping/>
  </p:clrMapOvr>
  <p:transition spd="slow">
    <p:cut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0358659"/>
      </p:ext>
    </p:extLst>
  </p:cSld>
  <p:clrMapOvr>
    <a:masterClrMapping/>
  </p:clrMapOvr>
  <p:transition spd="slow">
    <p:cut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052223"/>
      </p:ext>
    </p:extLst>
  </p:cSld>
  <p:clrMapOvr>
    <a:masterClrMapping/>
  </p:clrMapOvr>
  <p:transition spd="slow">
    <p:cut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0721817"/>
      </p:ext>
    </p:extLst>
  </p:cSld>
  <p:clrMapOvr>
    <a:masterClrMapping/>
  </p:clrMapOvr>
  <p:transition spd="slow">
    <p:cut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1635862"/>
      </p:ext>
    </p:extLst>
  </p:cSld>
  <p:clrMapOvr>
    <a:masterClrMapping/>
  </p:clrMapOvr>
  <p:transition spd="slow">
    <p:cut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9787830"/>
      </p:ext>
    </p:extLst>
  </p:cSld>
  <p:clrMapOvr>
    <a:masterClrMapping/>
  </p:clrMapOvr>
  <p:transition spd="slow">
    <p:cut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1485"/>
            <a:ext cx="10363200" cy="1468967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/>
          <a:lstStyle/>
          <a:p>
            <a:fld id="{CDCB7474-AC18-4462-9967-766FB798D0E5}" type="datetimeFigureOut">
              <a:rPr lang="zh-CN" altLang="en-US" smtClean="0"/>
              <a:pPr/>
              <a:t>2026/2/26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/>
          <a:lstStyle/>
          <a:p>
            <a:fld id="{A4D9A019-0009-41E6-843E-D66C74BC76A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457866"/>
      </p:ext>
    </p:extLst>
  </p:cSld>
  <p:clrMapOvr>
    <a:masterClrMapping/>
  </p:clrMapOvr>
  <p:transition spd="slow"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93471"/>
      </p:ext>
    </p:extLst>
  </p:cSld>
  <p:clrMapOvr>
    <a:masterClrMapping/>
  </p:clrMapOvr>
  <p:transition spd="slow"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258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516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777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703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6292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5550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480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4066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30083"/>
      </p:ext>
    </p:extLst>
  </p:cSld>
  <p:clrMapOvr>
    <a:masterClrMapping/>
  </p:clrMapOvr>
  <p:transition spd="slow"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907969"/>
      </p:ext>
    </p:extLst>
  </p:cSld>
  <p:clrMapOvr>
    <a:masterClrMapping/>
  </p:clrMapOvr>
  <p:transition spd="slow"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258" indent="0">
              <a:buNone/>
              <a:defRPr sz="2667" b="1"/>
            </a:lvl2pPr>
            <a:lvl3pPr marL="1218516" indent="0">
              <a:buNone/>
              <a:defRPr sz="2400" b="1"/>
            </a:lvl3pPr>
            <a:lvl4pPr marL="1827774" indent="0">
              <a:buNone/>
              <a:defRPr sz="2133" b="1"/>
            </a:lvl4pPr>
            <a:lvl5pPr marL="2437034" indent="0">
              <a:buNone/>
              <a:defRPr sz="2133" b="1"/>
            </a:lvl5pPr>
            <a:lvl6pPr marL="3046292" indent="0">
              <a:buNone/>
              <a:defRPr sz="2133" b="1"/>
            </a:lvl6pPr>
            <a:lvl7pPr marL="3655550" indent="0">
              <a:buNone/>
              <a:defRPr sz="2133" b="1"/>
            </a:lvl7pPr>
            <a:lvl8pPr marL="4264808" indent="0">
              <a:buNone/>
              <a:defRPr sz="2133" b="1"/>
            </a:lvl8pPr>
            <a:lvl9pPr marL="4874066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258" indent="0">
              <a:buNone/>
              <a:defRPr sz="2667" b="1"/>
            </a:lvl2pPr>
            <a:lvl3pPr marL="1218516" indent="0">
              <a:buNone/>
              <a:defRPr sz="2400" b="1"/>
            </a:lvl3pPr>
            <a:lvl4pPr marL="1827774" indent="0">
              <a:buNone/>
              <a:defRPr sz="2133" b="1"/>
            </a:lvl4pPr>
            <a:lvl5pPr marL="2437034" indent="0">
              <a:buNone/>
              <a:defRPr sz="2133" b="1"/>
            </a:lvl5pPr>
            <a:lvl6pPr marL="3046292" indent="0">
              <a:buNone/>
              <a:defRPr sz="2133" b="1"/>
            </a:lvl6pPr>
            <a:lvl7pPr marL="3655550" indent="0">
              <a:buNone/>
              <a:defRPr sz="2133" b="1"/>
            </a:lvl7pPr>
            <a:lvl8pPr marL="4264808" indent="0">
              <a:buNone/>
              <a:defRPr sz="2133" b="1"/>
            </a:lvl8pPr>
            <a:lvl9pPr marL="4874066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406047"/>
      </p:ext>
    </p:extLst>
  </p:cSld>
  <p:clrMapOvr>
    <a:masterClrMapping/>
  </p:clrMapOvr>
  <p:transition spd="slow"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061717"/>
      </p:ext>
    </p:extLst>
  </p:cSld>
  <p:clrMapOvr>
    <a:masterClrMapping/>
  </p:clrMapOvr>
  <p:transition spd="slow"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39528"/>
      </p:ext>
    </p:extLst>
  </p:cSld>
  <p:clrMapOvr>
    <a:masterClrMapping/>
  </p:clrMapOvr>
  <p:transition spd="slow"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258" indent="0">
              <a:buNone/>
              <a:defRPr sz="1600"/>
            </a:lvl2pPr>
            <a:lvl3pPr marL="1218516" indent="0">
              <a:buNone/>
              <a:defRPr sz="1333"/>
            </a:lvl3pPr>
            <a:lvl4pPr marL="1827774" indent="0">
              <a:buNone/>
              <a:defRPr sz="1200"/>
            </a:lvl4pPr>
            <a:lvl5pPr marL="2437034" indent="0">
              <a:buNone/>
              <a:defRPr sz="1200"/>
            </a:lvl5pPr>
            <a:lvl6pPr marL="3046292" indent="0">
              <a:buNone/>
              <a:defRPr sz="1200"/>
            </a:lvl6pPr>
            <a:lvl7pPr marL="3655550" indent="0">
              <a:buNone/>
              <a:defRPr sz="1200"/>
            </a:lvl7pPr>
            <a:lvl8pPr marL="4264808" indent="0">
              <a:buNone/>
              <a:defRPr sz="1200"/>
            </a:lvl8pPr>
            <a:lvl9pPr marL="487406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434142"/>
      </p:ext>
    </p:extLst>
  </p:cSld>
  <p:clrMapOvr>
    <a:masterClrMapping/>
  </p:clrMapOvr>
  <p:transition spd="slow"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258" indent="0">
              <a:buNone/>
              <a:defRPr sz="3733"/>
            </a:lvl2pPr>
            <a:lvl3pPr marL="1218516" indent="0">
              <a:buNone/>
              <a:defRPr sz="3200"/>
            </a:lvl3pPr>
            <a:lvl4pPr marL="1827774" indent="0">
              <a:buNone/>
              <a:defRPr sz="2667"/>
            </a:lvl4pPr>
            <a:lvl5pPr marL="2437034" indent="0">
              <a:buNone/>
              <a:defRPr sz="2667"/>
            </a:lvl5pPr>
            <a:lvl6pPr marL="3046292" indent="0">
              <a:buNone/>
              <a:defRPr sz="2667"/>
            </a:lvl6pPr>
            <a:lvl7pPr marL="3655550" indent="0">
              <a:buNone/>
              <a:defRPr sz="2667"/>
            </a:lvl7pPr>
            <a:lvl8pPr marL="4264808" indent="0">
              <a:buNone/>
              <a:defRPr sz="2667"/>
            </a:lvl8pPr>
            <a:lvl9pPr marL="4874066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258" indent="0">
              <a:buNone/>
              <a:defRPr sz="1600"/>
            </a:lvl2pPr>
            <a:lvl3pPr marL="1218516" indent="0">
              <a:buNone/>
              <a:defRPr sz="1333"/>
            </a:lvl3pPr>
            <a:lvl4pPr marL="1827774" indent="0">
              <a:buNone/>
              <a:defRPr sz="1200"/>
            </a:lvl4pPr>
            <a:lvl5pPr marL="2437034" indent="0">
              <a:buNone/>
              <a:defRPr sz="1200"/>
            </a:lvl5pPr>
            <a:lvl6pPr marL="3046292" indent="0">
              <a:buNone/>
              <a:defRPr sz="1200"/>
            </a:lvl6pPr>
            <a:lvl7pPr marL="3655550" indent="0">
              <a:buNone/>
              <a:defRPr sz="1200"/>
            </a:lvl7pPr>
            <a:lvl8pPr marL="4264808" indent="0">
              <a:buNone/>
              <a:defRPr sz="1200"/>
            </a:lvl8pPr>
            <a:lvl9pPr marL="487406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16927"/>
      </p:ext>
    </p:extLst>
  </p:cSld>
  <p:clrMapOvr>
    <a:masterClrMapping/>
  </p:clrMapOvr>
  <p:transition spd="slow"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391" tIns="45696" rIns="91391" bIns="4569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391" tIns="45696" rIns="91391" bIns="4569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99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ransition spd="slow">
    <p:cut/>
  </p:transition>
  <p:txStyles>
    <p:titleStyle>
      <a:lvl1pPr algn="ctr" defTabSz="1218516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6943" indent="-456943" algn="l" defTabSz="1218516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045" indent="-380786" algn="l" defTabSz="1218516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146" indent="-304630" algn="l" defTabSz="121851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2404" indent="-304630" algn="l" defTabSz="1218516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1662" indent="-304630" algn="l" defTabSz="1218516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0920" indent="-304630" algn="l" defTabSz="1218516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0178" indent="-304630" algn="l" defTabSz="1218516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69438" indent="-304630" algn="l" defTabSz="1218516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78696" indent="-304630" algn="l" defTabSz="1218516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258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516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7774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034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6292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5550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4808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4066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0CE2123-40B2-4B73-8404-BA885C957DE8}"/>
              </a:ext>
            </a:extLst>
          </p:cNvPr>
          <p:cNvSpPr txBox="1"/>
          <p:nvPr userDrawn="1"/>
        </p:nvSpPr>
        <p:spPr>
          <a:xfrm>
            <a:off x="10137530" y="96716"/>
            <a:ext cx="2760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by: </a:t>
            </a:r>
            <a:r>
              <a:rPr lang="en-US" sz="1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40188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</p:sldLayoutIdLst>
  <p:transition spd="slow">
    <p:cut/>
  </p:transition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79400" y="288635"/>
            <a:ext cx="812800" cy="8128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71" tIns="60936" rIns="121871" bIns="60936" rtlCol="0" anchor="ctr"/>
          <a:lstStyle/>
          <a:p>
            <a:pPr algn="ctr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733" b="1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68400" y="407698"/>
            <a:ext cx="9855200" cy="615489"/>
          </a:xfrm>
          <a:prstGeom prst="rect">
            <a:avLst/>
          </a:prstGeom>
          <a:noFill/>
        </p:spPr>
        <p:txBody>
          <a:bodyPr wrap="square" lIns="121855" tIns="60928" rIns="121855" bIns="60928" rtlCol="0">
            <a:spAutoFit/>
          </a:bodyPr>
          <a:lstStyle/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b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Quan sát tranh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1600" y="1203035"/>
            <a:ext cx="9855200" cy="615489"/>
          </a:xfrm>
          <a:prstGeom prst="rect">
            <a:avLst/>
          </a:prstGeom>
          <a:noFill/>
        </p:spPr>
        <p:txBody>
          <a:bodyPr wrap="square" lIns="121855" tIns="60928" rIns="121855" bIns="60928" rtlCol="0">
            <a:spAutoFit/>
          </a:bodyPr>
          <a:lstStyle/>
          <a:p>
            <a:pPr marL="609585" indent="-609585" algn="just" defTabSz="1218516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eriod"/>
            </a:pP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thấy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cảnh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gì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trong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tranh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506979" y="437377"/>
            <a:ext cx="10583421" cy="6042604"/>
            <a:chOff x="894438" y="826077"/>
            <a:chExt cx="7620000" cy="4102429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752" t="43056" r="19683" b="22023"/>
            <a:stretch/>
          </p:blipFill>
          <p:spPr bwMode="auto">
            <a:xfrm>
              <a:off x="894438" y="2373992"/>
              <a:ext cx="7620000" cy="25545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958" t="21412" r="19683" b="57428"/>
            <a:stretch/>
          </p:blipFill>
          <p:spPr bwMode="auto">
            <a:xfrm>
              <a:off x="5865582" y="826077"/>
              <a:ext cx="2648856" cy="15479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BDBBE5F-21BC-4549-8DCC-D7CA9C7838B2}"/>
              </a:ext>
            </a:extLst>
          </p:cNvPr>
          <p:cNvSpPr txBox="1"/>
          <p:nvPr/>
        </p:nvSpPr>
        <p:spPr>
          <a:xfrm>
            <a:off x="101600" y="1998372"/>
            <a:ext cx="817082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b. Khi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người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thân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bị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ốm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thường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làm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gì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82115360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3412" y="316709"/>
            <a:ext cx="7929419" cy="697499"/>
          </a:xfrm>
          <a:prstGeom prst="rect">
            <a:avLst/>
          </a:prstGeom>
          <a:noFill/>
        </p:spPr>
        <p:txBody>
          <a:bodyPr wrap="square" lIns="121855" tIns="60928" rIns="121855" bIns="60928" rtlCol="0">
            <a:spAutoFit/>
          </a:bodyPr>
          <a:lstStyle/>
          <a:p>
            <a:pPr algn="ctr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733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Quạt</a:t>
            </a:r>
            <a:r>
              <a:rPr lang="en-US" sz="3733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733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cho</a:t>
            </a:r>
            <a:r>
              <a:rPr lang="en-US" sz="3733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733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</a:t>
            </a:r>
            <a:r>
              <a:rPr lang="en-US" sz="3733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733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ngủ</a:t>
            </a:r>
            <a:endParaRPr lang="en-US" sz="3733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0" y="1020913"/>
            <a:ext cx="4692072" cy="5293116"/>
          </a:xfrm>
          <a:prstGeom prst="rect">
            <a:avLst/>
          </a:prstGeom>
          <a:noFill/>
        </p:spPr>
        <p:txBody>
          <a:bodyPr wrap="square" lIns="121855" tIns="60928" rIns="121855" bIns="60928" rtlCol="0">
            <a:spAutoFit/>
          </a:bodyPr>
          <a:lstStyle/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Ơi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chích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chòe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ơi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!</a:t>
            </a: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Chim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đừng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hót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nữa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</a:t>
            </a: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ốm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rồi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</a:t>
            </a: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Lặng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cho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ngủ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</a:t>
            </a: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600" dirty="0">
              <a:solidFill>
                <a:prstClr val="black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Bàn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tay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bé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nhỏ</a:t>
            </a:r>
            <a:endParaRPr lang="en-US" sz="3600" dirty="0">
              <a:solidFill>
                <a:prstClr val="black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Vẫy quạt thật đều</a:t>
            </a: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Ngấn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nắng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thiu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thiu</a:t>
            </a:r>
            <a:endParaRPr lang="en-US" sz="3600" dirty="0">
              <a:solidFill>
                <a:prstClr val="black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Đậu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trên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tường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trắng</a:t>
            </a:r>
            <a:r>
              <a:rPr lang="en-US" sz="36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</a:t>
            </a:r>
            <a:endParaRPr lang="en-US" sz="3600" dirty="0">
              <a:solidFill>
                <a:prstClr val="black"/>
              </a:solidFill>
              <a:latin typeface="Arial Rounded MT Bol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8" name="Cloud 7"/>
          <p:cNvSpPr/>
          <p:nvPr/>
        </p:nvSpPr>
        <p:spPr>
          <a:xfrm>
            <a:off x="9550400" y="140163"/>
            <a:ext cx="2336800" cy="973692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667" b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Đọc mẫu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55901" y="1020913"/>
            <a:ext cx="5637700" cy="5867567"/>
          </a:xfrm>
          <a:prstGeom prst="rect">
            <a:avLst/>
          </a:prstGeom>
          <a:noFill/>
        </p:spPr>
        <p:txBody>
          <a:bodyPr wrap="square" lIns="121855" tIns="60928" rIns="121855" bIns="60928" rtlCol="0">
            <a:spAutoFit/>
          </a:bodyPr>
          <a:lstStyle/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Căn nhà đã vắng</a:t>
            </a: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Cốc chén lặng im</a:t>
            </a: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Đôi mắt lim dim</a:t>
            </a: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Ngủ ngon bà nhé.</a:t>
            </a: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600">
              <a:solidFill>
                <a:prstClr val="black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Hoa cam, hoa khế</a:t>
            </a: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Chín lặng trong vườn,</a:t>
            </a: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 mơ tay cháu</a:t>
            </a: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Quạt đầy hương thơm.</a:t>
            </a:r>
          </a:p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          (Thạch Quỳ)</a:t>
            </a:r>
            <a:endParaRPr lang="en-US" sz="3600">
              <a:solidFill>
                <a:prstClr val="black"/>
              </a:solidFill>
              <a:latin typeface="Arial Rounded MT Bol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6520" y="1268994"/>
            <a:ext cx="1289993" cy="615489"/>
          </a:xfrm>
          <a:prstGeom prst="rect">
            <a:avLst/>
          </a:prstGeom>
          <a:noFill/>
        </p:spPr>
        <p:txBody>
          <a:bodyPr wrap="square" lIns="121855" tIns="60928" rIns="121855" bIns="60928" rtlCol="0">
            <a:spAutoFit/>
          </a:bodyPr>
          <a:lstStyle/>
          <a:p>
            <a:pPr algn="ctr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>
                <a:solidFill>
                  <a:prstClr val="black"/>
                </a:solidFill>
                <a:latin typeface=".VnArial" pitchFamily="34" charset="0"/>
                <a:ea typeface="Arial-Rounded" pitchFamily="34" charset="0"/>
                <a:cs typeface="Arial-Rounded" pitchFamily="34" charset="0"/>
              </a:rPr>
              <a:t>(1)</a:t>
            </a:r>
            <a:endParaRPr lang="en-US" sz="3333">
              <a:solidFill>
                <a:prstClr val="black"/>
              </a:solidFill>
              <a:latin typeface=".VnArial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6518" y="4140201"/>
            <a:ext cx="1289993" cy="615489"/>
          </a:xfrm>
          <a:prstGeom prst="rect">
            <a:avLst/>
          </a:prstGeom>
          <a:noFill/>
        </p:spPr>
        <p:txBody>
          <a:bodyPr wrap="square" lIns="121855" tIns="60928" rIns="121855" bIns="60928" rtlCol="0">
            <a:spAutoFit/>
          </a:bodyPr>
          <a:lstStyle/>
          <a:p>
            <a:pPr algn="ctr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>
                <a:solidFill>
                  <a:prstClr val="black"/>
                </a:solidFill>
                <a:latin typeface=".VnArial" pitchFamily="34" charset="0"/>
                <a:ea typeface="Arial-Rounded" pitchFamily="34" charset="0"/>
                <a:cs typeface="Arial-Rounded" pitchFamily="34" charset="0"/>
              </a:rPr>
              <a:t>(2)</a:t>
            </a:r>
            <a:endParaRPr lang="en-US" sz="3333">
              <a:solidFill>
                <a:prstClr val="black"/>
              </a:solidFill>
              <a:latin typeface=".VnArial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35873" y="1271819"/>
            <a:ext cx="1289993" cy="615489"/>
          </a:xfrm>
          <a:prstGeom prst="rect">
            <a:avLst/>
          </a:prstGeom>
          <a:noFill/>
        </p:spPr>
        <p:txBody>
          <a:bodyPr wrap="square" lIns="121855" tIns="60928" rIns="121855" bIns="60928" rtlCol="0">
            <a:spAutoFit/>
          </a:bodyPr>
          <a:lstStyle/>
          <a:p>
            <a:pPr algn="ctr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>
                <a:solidFill>
                  <a:prstClr val="black"/>
                </a:solidFill>
                <a:latin typeface=".VnArial" pitchFamily="34" charset="0"/>
                <a:ea typeface="Arial-Rounded" pitchFamily="34" charset="0"/>
                <a:cs typeface="Arial-Rounded" pitchFamily="34" charset="0"/>
              </a:rPr>
              <a:t>(3)</a:t>
            </a:r>
            <a:endParaRPr lang="en-US" sz="3333">
              <a:solidFill>
                <a:prstClr val="black"/>
              </a:solidFill>
              <a:latin typeface=".VnArial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35872" y="4143026"/>
            <a:ext cx="1289993" cy="615489"/>
          </a:xfrm>
          <a:prstGeom prst="rect">
            <a:avLst/>
          </a:prstGeom>
          <a:noFill/>
        </p:spPr>
        <p:txBody>
          <a:bodyPr wrap="square" lIns="121855" tIns="60928" rIns="121855" bIns="60928" rtlCol="0">
            <a:spAutoFit/>
          </a:bodyPr>
          <a:lstStyle/>
          <a:p>
            <a:pPr algn="ctr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>
                <a:solidFill>
                  <a:prstClr val="black"/>
                </a:solidFill>
                <a:latin typeface=".VnArial" pitchFamily="34" charset="0"/>
                <a:ea typeface="Arial-Rounded" pitchFamily="34" charset="0"/>
                <a:cs typeface="Arial-Rounded" pitchFamily="34" charset="0"/>
              </a:rPr>
              <a:t>(4)</a:t>
            </a:r>
            <a:endParaRPr lang="en-US" sz="3333">
              <a:solidFill>
                <a:prstClr val="black"/>
              </a:solidFill>
              <a:latin typeface=".VnArial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A71D959-8110-4D67-9EF9-6E111E01869B}"/>
              </a:ext>
            </a:extLst>
          </p:cNvPr>
          <p:cNvSpPr/>
          <p:nvPr/>
        </p:nvSpPr>
        <p:spPr>
          <a:xfrm>
            <a:off x="304800" y="251240"/>
            <a:ext cx="590874" cy="61549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71" tIns="60936" rIns="121871" bIns="60936" rtlCol="0" anchor="ctr"/>
          <a:lstStyle/>
          <a:p>
            <a:pPr algn="ctr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733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203D729-FD9B-47F3-B6A7-BE0D298933B3}"/>
              </a:ext>
            </a:extLst>
          </p:cNvPr>
          <p:cNvSpPr txBox="1"/>
          <p:nvPr/>
        </p:nvSpPr>
        <p:spPr>
          <a:xfrm>
            <a:off x="895674" y="226863"/>
            <a:ext cx="1289993" cy="697499"/>
          </a:xfrm>
          <a:prstGeom prst="rect">
            <a:avLst/>
          </a:prstGeom>
          <a:noFill/>
        </p:spPr>
        <p:txBody>
          <a:bodyPr wrap="square" lIns="121855" tIns="60928" rIns="121855" bIns="60928" rtlCol="0">
            <a:spAutoFit/>
          </a:bodyPr>
          <a:lstStyle/>
          <a:p>
            <a:pPr algn="just" defTabSz="1218516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733" b="1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Đọc</a:t>
            </a:r>
            <a:endParaRPr lang="en-US" sz="3733" b="1" dirty="0">
              <a:solidFill>
                <a:prstClr val="black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457928"/>
      </p:ext>
    </p:extLst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122</Words>
  <Application>Microsoft Office PowerPoint</Application>
  <PresentationFormat>Widescreen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.VnArial</vt:lpstr>
      <vt:lpstr>Arial</vt:lpstr>
      <vt:lpstr>Arial Rounded MT Bold</vt:lpstr>
      <vt:lpstr>Arial-Rounded</vt:lpstr>
      <vt:lpstr>Calibri</vt:lpstr>
      <vt:lpstr>Times New Roman</vt:lpstr>
      <vt:lpstr>3_Office Theme</vt:lpstr>
      <vt:lpstr>2_Office 主题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...........</dc:title>
  <dc:creator>BENR-</dc:creator>
  <cp:lastModifiedBy>Nhật Hạ Trần</cp:lastModifiedBy>
  <cp:revision>44</cp:revision>
  <dcterms:created xsi:type="dcterms:W3CDTF">2020-08-08T08:08:51Z</dcterms:created>
  <dcterms:modified xsi:type="dcterms:W3CDTF">2026-02-26T08:15:58Z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1033-11.2.0.9718</vt:lpwstr>
  </property>
</Properties>
</file>