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7" r:id="rId1"/>
    <p:sldMasterId id="2147483717" r:id="rId2"/>
  </p:sldMasterIdLst>
  <p:notesMasterIdLst>
    <p:notesMasterId r:id="rId5"/>
  </p:notesMasterIdLst>
  <p:sldIdLst>
    <p:sldId id="2007577136" r:id="rId3"/>
    <p:sldId id="2007577142" r:id="rId4"/>
  </p:sldIdLst>
  <p:sldSz cx="12192000" cy="6858000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 Anh" initials="K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FF"/>
    <a:srgbClr val="FF3300"/>
    <a:srgbClr val="008000"/>
    <a:srgbClr val="0000FF"/>
    <a:srgbClr val="FF8C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/>
    <p:restoredTop sz="94660"/>
  </p:normalViewPr>
  <p:slideViewPr>
    <p:cSldViewPr snapToGrid="0">
      <p:cViewPr varScale="1">
        <p:scale>
          <a:sx n="55" d="100"/>
          <a:sy n="55" d="100"/>
        </p:scale>
        <p:origin x="758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7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5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4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4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593429"/>
      </p:ext>
    </p:extLst>
  </p:cSld>
  <p:clrMapOvr>
    <a:masterClrMapping/>
  </p:clrMapOvr>
  <p:transition spd="slow"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09813"/>
      </p:ext>
    </p:extLst>
  </p:cSld>
  <p:clrMapOvr>
    <a:masterClrMapping/>
  </p:clrMapOvr>
  <p:transition spd="slow"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834401"/>
      </p:ext>
    </p:extLst>
  </p:cSld>
  <p:clrMapOvr>
    <a:masterClrMapping/>
  </p:clrMapOvr>
  <p:transition spd="slow"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5522432"/>
      </p:ext>
    </p:extLst>
  </p:cSld>
  <p:clrMapOvr>
    <a:masterClrMapping/>
  </p:clrMapOvr>
  <p:transition spd="slow">
    <p:cut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0358659"/>
      </p:ext>
    </p:extLst>
  </p:cSld>
  <p:clrMapOvr>
    <a:masterClrMapping/>
  </p:clrMapOvr>
  <p:transition spd="slow">
    <p:cut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052223"/>
      </p:ext>
    </p:extLst>
  </p:cSld>
  <p:clrMapOvr>
    <a:masterClrMapping/>
  </p:clrMapOvr>
  <p:transition spd="slow">
    <p:cut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0721817"/>
      </p:ext>
    </p:extLst>
  </p:cSld>
  <p:clrMapOvr>
    <a:masterClrMapping/>
  </p:clrMapOvr>
  <p:transition spd="slow">
    <p:cut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1635862"/>
      </p:ext>
    </p:extLst>
  </p:cSld>
  <p:clrMapOvr>
    <a:masterClrMapping/>
  </p:clrMapOvr>
  <p:transition spd="slow">
    <p:cut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9787830"/>
      </p:ext>
    </p:extLst>
  </p:cSld>
  <p:clrMapOvr>
    <a:masterClrMapping/>
  </p:clrMapOvr>
  <p:transition spd="slow">
    <p:cut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1485"/>
            <a:ext cx="10363200" cy="1468967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/>
          <a:p>
            <a:fld id="{CDCB7474-AC18-4462-9967-766FB798D0E5}" type="datetimeFigureOut">
              <a:rPr lang="zh-CN" altLang="en-US" smtClean="0"/>
              <a:pPr/>
              <a:t>2026/2/26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/>
          <a:lstStyle/>
          <a:p>
            <a:fld id="{A4D9A019-0009-41E6-843E-D66C74BC76A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457866"/>
      </p:ext>
    </p:extLst>
  </p:cSld>
  <p:clrMapOvr>
    <a:masterClrMapping/>
  </p:clrMapOvr>
  <p:transition spd="slow">
    <p:cut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24670"/>
      </p:ext>
    </p:extLst>
  </p:cSld>
  <p:clrMapOvr>
    <a:masterClrMapping/>
  </p:clrMapOvr>
  <p:transition spd="slow"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3471"/>
      </p:ext>
    </p:extLst>
  </p:cSld>
  <p:clrMapOvr>
    <a:masterClrMapping/>
  </p:clrMapOvr>
  <p:transition spd="slow"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258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516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777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703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6292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555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480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4066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30083"/>
      </p:ext>
    </p:extLst>
  </p:cSld>
  <p:clrMapOvr>
    <a:masterClrMapping/>
  </p:clrMapOvr>
  <p:transition spd="slow"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907969"/>
      </p:ext>
    </p:extLst>
  </p:cSld>
  <p:clrMapOvr>
    <a:masterClrMapping/>
  </p:clrMapOvr>
  <p:transition spd="slow"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258" indent="0">
              <a:buNone/>
              <a:defRPr sz="2667" b="1"/>
            </a:lvl2pPr>
            <a:lvl3pPr marL="1218516" indent="0">
              <a:buNone/>
              <a:defRPr sz="2400" b="1"/>
            </a:lvl3pPr>
            <a:lvl4pPr marL="1827774" indent="0">
              <a:buNone/>
              <a:defRPr sz="2133" b="1"/>
            </a:lvl4pPr>
            <a:lvl5pPr marL="2437034" indent="0">
              <a:buNone/>
              <a:defRPr sz="2133" b="1"/>
            </a:lvl5pPr>
            <a:lvl6pPr marL="3046292" indent="0">
              <a:buNone/>
              <a:defRPr sz="2133" b="1"/>
            </a:lvl6pPr>
            <a:lvl7pPr marL="3655550" indent="0">
              <a:buNone/>
              <a:defRPr sz="2133" b="1"/>
            </a:lvl7pPr>
            <a:lvl8pPr marL="4264808" indent="0">
              <a:buNone/>
              <a:defRPr sz="2133" b="1"/>
            </a:lvl8pPr>
            <a:lvl9pPr marL="4874066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258" indent="0">
              <a:buNone/>
              <a:defRPr sz="2667" b="1"/>
            </a:lvl2pPr>
            <a:lvl3pPr marL="1218516" indent="0">
              <a:buNone/>
              <a:defRPr sz="2400" b="1"/>
            </a:lvl3pPr>
            <a:lvl4pPr marL="1827774" indent="0">
              <a:buNone/>
              <a:defRPr sz="2133" b="1"/>
            </a:lvl4pPr>
            <a:lvl5pPr marL="2437034" indent="0">
              <a:buNone/>
              <a:defRPr sz="2133" b="1"/>
            </a:lvl5pPr>
            <a:lvl6pPr marL="3046292" indent="0">
              <a:buNone/>
              <a:defRPr sz="2133" b="1"/>
            </a:lvl6pPr>
            <a:lvl7pPr marL="3655550" indent="0">
              <a:buNone/>
              <a:defRPr sz="2133" b="1"/>
            </a:lvl7pPr>
            <a:lvl8pPr marL="4264808" indent="0">
              <a:buNone/>
              <a:defRPr sz="2133" b="1"/>
            </a:lvl8pPr>
            <a:lvl9pPr marL="4874066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06047"/>
      </p:ext>
    </p:extLst>
  </p:cSld>
  <p:clrMapOvr>
    <a:masterClrMapping/>
  </p:clrMapOvr>
  <p:transition spd="slow"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061717"/>
      </p:ext>
    </p:extLst>
  </p:cSld>
  <p:clrMapOvr>
    <a:masterClrMapping/>
  </p:clrMapOvr>
  <p:transition spd="slow"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39528"/>
      </p:ext>
    </p:extLst>
  </p:cSld>
  <p:clrMapOvr>
    <a:masterClrMapping/>
  </p:clrMapOvr>
  <p:transition spd="slow"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258" indent="0">
              <a:buNone/>
              <a:defRPr sz="1600"/>
            </a:lvl2pPr>
            <a:lvl3pPr marL="1218516" indent="0">
              <a:buNone/>
              <a:defRPr sz="1333"/>
            </a:lvl3pPr>
            <a:lvl4pPr marL="1827774" indent="0">
              <a:buNone/>
              <a:defRPr sz="1200"/>
            </a:lvl4pPr>
            <a:lvl5pPr marL="2437034" indent="0">
              <a:buNone/>
              <a:defRPr sz="1200"/>
            </a:lvl5pPr>
            <a:lvl6pPr marL="3046292" indent="0">
              <a:buNone/>
              <a:defRPr sz="1200"/>
            </a:lvl6pPr>
            <a:lvl7pPr marL="3655550" indent="0">
              <a:buNone/>
              <a:defRPr sz="1200"/>
            </a:lvl7pPr>
            <a:lvl8pPr marL="4264808" indent="0">
              <a:buNone/>
              <a:defRPr sz="1200"/>
            </a:lvl8pPr>
            <a:lvl9pPr marL="487406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34142"/>
      </p:ext>
    </p:extLst>
  </p:cSld>
  <p:clrMapOvr>
    <a:masterClrMapping/>
  </p:clrMapOvr>
  <p:transition spd="slow"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258" indent="0">
              <a:buNone/>
              <a:defRPr sz="3733"/>
            </a:lvl2pPr>
            <a:lvl3pPr marL="1218516" indent="0">
              <a:buNone/>
              <a:defRPr sz="3200"/>
            </a:lvl3pPr>
            <a:lvl4pPr marL="1827774" indent="0">
              <a:buNone/>
              <a:defRPr sz="2667"/>
            </a:lvl4pPr>
            <a:lvl5pPr marL="2437034" indent="0">
              <a:buNone/>
              <a:defRPr sz="2667"/>
            </a:lvl5pPr>
            <a:lvl6pPr marL="3046292" indent="0">
              <a:buNone/>
              <a:defRPr sz="2667"/>
            </a:lvl6pPr>
            <a:lvl7pPr marL="3655550" indent="0">
              <a:buNone/>
              <a:defRPr sz="2667"/>
            </a:lvl7pPr>
            <a:lvl8pPr marL="4264808" indent="0">
              <a:buNone/>
              <a:defRPr sz="2667"/>
            </a:lvl8pPr>
            <a:lvl9pPr marL="4874066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258" indent="0">
              <a:buNone/>
              <a:defRPr sz="1600"/>
            </a:lvl2pPr>
            <a:lvl3pPr marL="1218516" indent="0">
              <a:buNone/>
              <a:defRPr sz="1333"/>
            </a:lvl3pPr>
            <a:lvl4pPr marL="1827774" indent="0">
              <a:buNone/>
              <a:defRPr sz="1200"/>
            </a:lvl4pPr>
            <a:lvl5pPr marL="2437034" indent="0">
              <a:buNone/>
              <a:defRPr sz="1200"/>
            </a:lvl5pPr>
            <a:lvl6pPr marL="3046292" indent="0">
              <a:buNone/>
              <a:defRPr sz="1200"/>
            </a:lvl6pPr>
            <a:lvl7pPr marL="3655550" indent="0">
              <a:buNone/>
              <a:defRPr sz="1200"/>
            </a:lvl7pPr>
            <a:lvl8pPr marL="4264808" indent="0">
              <a:buNone/>
              <a:defRPr sz="1200"/>
            </a:lvl8pPr>
            <a:lvl9pPr marL="487406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16927"/>
      </p:ext>
    </p:extLst>
  </p:cSld>
  <p:clrMapOvr>
    <a:masterClrMapping/>
  </p:clrMapOvr>
  <p:transition spd="slow"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391" tIns="45696" rIns="91391" bIns="4569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99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ransition spd="slow">
    <p:cut/>
  </p:transition>
  <p:txStyles>
    <p:titleStyle>
      <a:lvl1pPr algn="ctr" defTabSz="1218516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943" indent="-456943" algn="l" defTabSz="1218516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045" indent="-380786" algn="l" defTabSz="1218516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146" indent="-304630" algn="l" defTabSz="121851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2404" indent="-304630" algn="l" defTabSz="1218516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1662" indent="-304630" algn="l" defTabSz="1218516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0920" indent="-304630" algn="l" defTabSz="1218516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0178" indent="-304630" algn="l" defTabSz="1218516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69438" indent="-304630" algn="l" defTabSz="1218516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78696" indent="-304630" algn="l" defTabSz="1218516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258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516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7774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034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6292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5550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4808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4066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0CE2123-40B2-4B73-8404-BA885C957DE8}"/>
              </a:ext>
            </a:extLst>
          </p:cNvPr>
          <p:cNvSpPr txBox="1"/>
          <p:nvPr userDrawn="1"/>
        </p:nvSpPr>
        <p:spPr>
          <a:xfrm>
            <a:off x="10137530" y="96716"/>
            <a:ext cx="2760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by: </a:t>
            </a:r>
            <a:r>
              <a:rPr lang="en-US" sz="1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0188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38" r:id="rId8"/>
  </p:sldLayoutIdLst>
  <p:transition spd="slow">
    <p:cut/>
  </p:transition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233C1-3147-B0A0-62EA-16215822E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A686B14-10D1-3C8F-1BDB-EDB997D7C5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82" b="30348"/>
          <a:stretch/>
        </p:blipFill>
        <p:spPr>
          <a:xfrm>
            <a:off x="1524000" y="5343851"/>
            <a:ext cx="3352800" cy="12937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7DC6904-7B6E-5226-B6AF-5C47C0BD527A}"/>
              </a:ext>
            </a:extLst>
          </p:cNvPr>
          <p:cNvSpPr txBox="1"/>
          <p:nvPr/>
        </p:nvSpPr>
        <p:spPr>
          <a:xfrm>
            <a:off x="583510" y="809378"/>
            <a:ext cx="1289993" cy="615489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algn="ctr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prstClr val="black"/>
                </a:solidFill>
                <a:latin typeface=".VnArial" pitchFamily="34" charset="0"/>
                <a:ea typeface="Arial-Rounded" pitchFamily="34" charset="0"/>
                <a:cs typeface="Arial-Rounded" pitchFamily="34" charset="0"/>
              </a:rPr>
              <a:t>(1)</a:t>
            </a:r>
            <a:endParaRPr lang="en-US" sz="3333" dirty="0">
              <a:solidFill>
                <a:prstClr val="black"/>
              </a:solidFill>
              <a:latin typeface=".VnArial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DAF788-2DB0-69DD-CA2F-B9B65680A382}"/>
              </a:ext>
            </a:extLst>
          </p:cNvPr>
          <p:cNvSpPr txBox="1"/>
          <p:nvPr/>
        </p:nvSpPr>
        <p:spPr>
          <a:xfrm>
            <a:off x="501595" y="3283632"/>
            <a:ext cx="1289993" cy="615489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algn="ctr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>
                <a:solidFill>
                  <a:prstClr val="black"/>
                </a:solidFill>
                <a:latin typeface=".VnArial" pitchFamily="34" charset="0"/>
                <a:ea typeface="Arial-Rounded" pitchFamily="34" charset="0"/>
                <a:cs typeface="Arial-Rounded" pitchFamily="34" charset="0"/>
              </a:rPr>
              <a:t>(2)</a:t>
            </a:r>
            <a:endParaRPr lang="en-US" sz="3333">
              <a:solidFill>
                <a:prstClr val="black"/>
              </a:solidFill>
              <a:latin typeface=".VnArial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CD53C4-752C-6A09-E3BD-7A2E4095C5CC}"/>
              </a:ext>
            </a:extLst>
          </p:cNvPr>
          <p:cNvSpPr txBox="1"/>
          <p:nvPr/>
        </p:nvSpPr>
        <p:spPr>
          <a:xfrm>
            <a:off x="5791201" y="871166"/>
            <a:ext cx="1289993" cy="615489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algn="ctr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prstClr val="black"/>
                </a:solidFill>
                <a:latin typeface=".VnArial" pitchFamily="34" charset="0"/>
                <a:ea typeface="Arial-Rounded" pitchFamily="34" charset="0"/>
                <a:cs typeface="Arial-Rounded" pitchFamily="34" charset="0"/>
              </a:rPr>
              <a:t>(3)</a:t>
            </a:r>
            <a:endParaRPr lang="en-US" sz="3333" dirty="0">
              <a:solidFill>
                <a:prstClr val="black"/>
              </a:solidFill>
              <a:latin typeface=".VnArial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849DAB-B217-A4C8-5810-582D785B2D6F}"/>
              </a:ext>
            </a:extLst>
          </p:cNvPr>
          <p:cNvSpPr txBox="1"/>
          <p:nvPr/>
        </p:nvSpPr>
        <p:spPr>
          <a:xfrm>
            <a:off x="5663070" y="3277654"/>
            <a:ext cx="1289993" cy="615489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algn="ctr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prstClr val="black"/>
                </a:solidFill>
                <a:latin typeface=".VnArial" pitchFamily="34" charset="0"/>
                <a:ea typeface="Arial-Rounded" pitchFamily="34" charset="0"/>
                <a:cs typeface="Arial-Rounded" pitchFamily="34" charset="0"/>
              </a:rPr>
              <a:t>(4)</a:t>
            </a:r>
            <a:endParaRPr lang="en-US" sz="3333" dirty="0">
              <a:solidFill>
                <a:prstClr val="black"/>
              </a:solidFill>
              <a:latin typeface=".VnArial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2CEB101-53ED-A129-FB53-95490EB7F044}"/>
              </a:ext>
            </a:extLst>
          </p:cNvPr>
          <p:cNvSpPr txBox="1"/>
          <p:nvPr/>
        </p:nvSpPr>
        <p:spPr>
          <a:xfrm>
            <a:off x="1873503" y="96435"/>
            <a:ext cx="7929419" cy="697499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algn="ctr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733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Quạt</a:t>
            </a:r>
            <a:r>
              <a:rPr lang="en-US" sz="3733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733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cho</a:t>
            </a:r>
            <a:r>
              <a:rPr lang="en-US" sz="3733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733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</a:t>
            </a:r>
            <a:r>
              <a:rPr lang="en-US" sz="3733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733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ngủ</a:t>
            </a:r>
            <a:endParaRPr lang="en-US" sz="3733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F416D1D-F6B1-4B65-B30D-733D145E9E5F}"/>
              </a:ext>
            </a:extLst>
          </p:cNvPr>
          <p:cNvSpPr txBox="1"/>
          <p:nvPr/>
        </p:nvSpPr>
        <p:spPr>
          <a:xfrm>
            <a:off x="1544091" y="809378"/>
            <a:ext cx="4692072" cy="4555029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Ơi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chích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chòe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ơi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!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Chim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đừng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hót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nữa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ốm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Lặng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cho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ngủ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 dirty="0">
              <a:solidFill>
                <a:prstClr val="black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Bàn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tay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bé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nhỏ</a:t>
            </a:r>
            <a:endParaRPr lang="en-US" sz="3200" dirty="0">
              <a:solidFill>
                <a:prstClr val="black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Vẫy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quạt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thật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đều</a:t>
            </a:r>
            <a:endParaRPr lang="en-US" sz="3200" dirty="0">
              <a:solidFill>
                <a:prstClr val="black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Ngấn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nắng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thiu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thiu</a:t>
            </a:r>
            <a:endParaRPr lang="en-US" sz="3200" dirty="0">
              <a:solidFill>
                <a:prstClr val="black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Đậu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trên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tường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trắng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  <a:endParaRPr lang="en-US" sz="3200" dirty="0">
              <a:solidFill>
                <a:prstClr val="black"/>
              </a:solidFill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13D08AD-D51D-E1E5-3591-BE01102F1285}"/>
              </a:ext>
            </a:extLst>
          </p:cNvPr>
          <p:cNvSpPr txBox="1"/>
          <p:nvPr/>
        </p:nvSpPr>
        <p:spPr>
          <a:xfrm>
            <a:off x="6675992" y="809378"/>
            <a:ext cx="4396050" cy="5047471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Căn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nhà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đã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vắng</a:t>
            </a:r>
            <a:endParaRPr lang="en-US" sz="3200" dirty="0">
              <a:solidFill>
                <a:prstClr val="black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Cốc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chén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lặng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im</a:t>
            </a:r>
            <a:endParaRPr lang="en-US" sz="3200" dirty="0">
              <a:solidFill>
                <a:prstClr val="black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Đôi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mắt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lim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dim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Ngủ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ngon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nhé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 dirty="0">
              <a:solidFill>
                <a:prstClr val="black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Hoa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cam,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hoa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khế</a:t>
            </a:r>
            <a:endParaRPr lang="en-US" sz="3200" dirty="0">
              <a:solidFill>
                <a:prstClr val="black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Chín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lặng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trong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vườn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mơ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tay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cháu</a:t>
            </a:r>
            <a:endParaRPr lang="en-US" sz="3200" dirty="0">
              <a:solidFill>
                <a:prstClr val="black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Quạt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đầy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hương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thơm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         (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Thạch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Quỳ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)</a:t>
            </a:r>
            <a:endParaRPr lang="en-US" sz="3200" dirty="0">
              <a:solidFill>
                <a:prstClr val="black"/>
              </a:solidFill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B0826C5-310F-1B76-AB9A-A200A70DA217}"/>
              </a:ext>
            </a:extLst>
          </p:cNvPr>
          <p:cNvSpPr txBox="1"/>
          <p:nvPr/>
        </p:nvSpPr>
        <p:spPr>
          <a:xfrm>
            <a:off x="181391" y="237580"/>
            <a:ext cx="3384223" cy="594970"/>
          </a:xfrm>
          <a:prstGeom prst="rect">
            <a:avLst/>
          </a:prstGeom>
          <a:solidFill>
            <a:srgbClr val="FFD347"/>
          </a:solidFill>
        </p:spPr>
        <p:txBody>
          <a:bodyPr wrap="square" lIns="162495" tIns="81248" rIns="162495" bIns="81248">
            <a:spAutoFit/>
          </a:bodyPr>
          <a:lstStyle>
            <a:lvl1pPr defTabSz="1217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217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217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217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217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623443"/>
            <a:r>
              <a:rPr lang="en-US" alt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anose="020B0500000000000000" pitchFamily="34" charset="0"/>
                <a:cs typeface="Arial-Rounded" panose="020B0500000000000000" pitchFamily="34" charset="0"/>
              </a:rPr>
              <a:t>Đọc</a:t>
            </a:r>
            <a:r>
              <a:rPr lang="en-US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anose="020B0500000000000000" pitchFamily="34" charset="0"/>
                <a:cs typeface="Arial-Rounded" panose="020B0500000000000000" pitchFamily="34" charset="0"/>
              </a:rPr>
              <a:t>nối</a:t>
            </a:r>
            <a:r>
              <a:rPr lang="en-US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anose="020B0500000000000000" pitchFamily="34" charset="0"/>
                <a:cs typeface="Arial-Rounded" panose="020B0500000000000000" pitchFamily="34" charset="0"/>
              </a:rPr>
              <a:t>tiếp</a:t>
            </a:r>
            <a:r>
              <a:rPr lang="en-US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endParaRPr lang="en-US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E69A4AE-456E-EAFF-5A7F-EB2C83180EDB}"/>
              </a:ext>
            </a:extLst>
          </p:cNvPr>
          <p:cNvSpPr/>
          <p:nvPr/>
        </p:nvSpPr>
        <p:spPr>
          <a:xfrm>
            <a:off x="10114961" y="96435"/>
            <a:ext cx="1561465" cy="318344"/>
          </a:xfrm>
          <a:prstGeom prst="round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141576"/>
      </p:ext>
    </p:extLst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B3C2B23-02C9-8CA8-5EF8-20B70198FA17}"/>
              </a:ext>
            </a:extLst>
          </p:cNvPr>
          <p:cNvSpPr txBox="1"/>
          <p:nvPr/>
        </p:nvSpPr>
        <p:spPr>
          <a:xfrm>
            <a:off x="482901" y="1032127"/>
            <a:ext cx="1091196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LAO</a:t>
            </a:r>
          </a:p>
          <a:p>
            <a:pPr algn="ctr"/>
            <a:r>
              <a:rPr lang="en-US" sz="4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NHÌN HÌNH ĐOÁN NGƯỜI THÂN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8F83BDC-3E00-F78E-0543-2DDDF20F8E1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545" b="90000" l="0" r="100000"/>
                    </a14:imgEffect>
                  </a14:imgLayer>
                </a14:imgProps>
              </a:ext>
            </a:extLst>
          </a:blip>
          <a:srcRect l="8714" r="7611"/>
          <a:stretch/>
        </p:blipFill>
        <p:spPr>
          <a:xfrm>
            <a:off x="0" y="5215782"/>
            <a:ext cx="6825006" cy="171096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4043B56-203E-25A4-7D9C-7E2D6A4E7DD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545" b="90000" l="0" r="100000"/>
                    </a14:imgEffect>
                  </a14:imgLayer>
                </a14:imgProps>
              </a:ext>
            </a:extLst>
          </a:blip>
          <a:srcRect l="8714" r="7611"/>
          <a:stretch/>
        </p:blipFill>
        <p:spPr>
          <a:xfrm>
            <a:off x="6825006" y="5215781"/>
            <a:ext cx="5366994" cy="1710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465632"/>
      </p:ext>
    </p:extLst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107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.VnArial</vt:lpstr>
      <vt:lpstr>Arial</vt:lpstr>
      <vt:lpstr>Arial Rounded MT Bold</vt:lpstr>
      <vt:lpstr>Arial-Rounded</vt:lpstr>
      <vt:lpstr>Calibri</vt:lpstr>
      <vt:lpstr>Times New Roman</vt:lpstr>
      <vt:lpstr>3_Office Theme</vt:lpstr>
      <vt:lpstr>2_Office 主题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...........</dc:title>
  <dc:creator>BENR-</dc:creator>
  <cp:lastModifiedBy>Nhật Hạ Trần</cp:lastModifiedBy>
  <cp:revision>45</cp:revision>
  <dcterms:created xsi:type="dcterms:W3CDTF">2020-08-08T08:08:51Z</dcterms:created>
  <dcterms:modified xsi:type="dcterms:W3CDTF">2026-02-26T08:17:08Z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1033-11.2.0.9718</vt:lpwstr>
  </property>
</Properties>
</file>