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sát lễ khai giảng năm học: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Em thấy những gì trong tranh?</a:t>
            </a: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Trong tranh đồ vật nào quen thuộc nhất? Nó dùng để làm gì?</a:t>
            </a: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367399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vi-VN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15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3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2022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2667000" y="1828800"/>
            <a:ext cx="3838276" cy="47244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34604" y="296862"/>
            <a:ext cx="788670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77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Nhật Hạ Trần</cp:lastModifiedBy>
  <cp:revision>33</cp:revision>
  <dcterms:created xsi:type="dcterms:W3CDTF">2020-08-24T01:08:53Z</dcterms:created>
  <dcterms:modified xsi:type="dcterms:W3CDTF">2026-02-27T09:11:39Z</dcterms:modified>
</cp:coreProperties>
</file>