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1" r:id="rId2"/>
    <p:sldId id="262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387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2D554A-7217-4EBC-85A2-1A188556108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15CFA7-A672-41C9-A75B-47FDE0DF3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853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9CBD9-B066-48BA-A3B5-8231BFA1B69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590777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	</a:t>
            </a:r>
            <a:r>
              <a:rPr lang="vi-VN" sz="3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Tôi là trống trường. Thân hình tôi đẫy đà, nước da nâu bóng. Học trò thường gọi tôi là bác trống. Có lẽ vì các bạn thấy tôi ở trường lâu lắm rồi. Chính tôi cũng không biết mình đến đây tự bao giờ.</a:t>
            </a:r>
            <a:endParaRPr lang="en-US" sz="30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3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vi-VN" sz="3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Hằng ngày tôi giúp các bạn học trò ra vào lớp đúng giờ.</a:t>
            </a:r>
            <a:r>
              <a:rPr lang="en-US" sz="3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sz="3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Ngày</a:t>
            </a:r>
            <a:r>
              <a:rPr lang="en-US" sz="3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sz="3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khai trường, tiếng tôi dõng dạc</a:t>
            </a:r>
            <a:r>
              <a:rPr lang="en-US" sz="3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sz="3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en-US" sz="3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sz="3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tùng</a:t>
            </a:r>
            <a:r>
              <a:rPr lang="en-US" sz="3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…</a:t>
            </a:r>
            <a:r>
              <a:rPr lang="vi-VN" sz="3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tùng….tùng</a:t>
            </a:r>
            <a:r>
              <a:rPr lang="en-US" sz="3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..</a:t>
            </a:r>
            <a:r>
              <a:rPr lang="vi-VN" sz="3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.”, báo hiệu một năm học mới. </a:t>
            </a:r>
          </a:p>
          <a:p>
            <a:r>
              <a:rPr lang="vi-VN" sz="30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       Bây giờ có thêm anh chuông điện, thỉnh thoảng cũng “reng….reng…..reng….” báo giờ học. Nhưng tôi vẫn là người bạn thân thiết của các cô cậu học trò.</a:t>
            </a:r>
            <a:endParaRPr lang="en-US" sz="30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3882526" y="135051"/>
            <a:ext cx="4533900" cy="495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5: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Bác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trống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59642" y="5943600"/>
            <a:ext cx="74676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5181600" y="1066800"/>
            <a:ext cx="33909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52400" y="1524000"/>
            <a:ext cx="1447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685800" y="5943600"/>
            <a:ext cx="7441442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1066800" y="2891746"/>
            <a:ext cx="7772400" cy="5352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659642" y="5943600"/>
            <a:ext cx="7467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3657600" y="3810000"/>
            <a:ext cx="3810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96934" y="-77134"/>
            <a:ext cx="3785592" cy="61439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vi-V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câu hỏi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555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8" grpId="0" animBg="1"/>
      <p:bldP spid="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916" y="457200"/>
            <a:ext cx="7647384" cy="773113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196" name="TextBox 5"/>
          <p:cNvSpPr txBox="1">
            <a:spLocks noChangeArrowheads="1"/>
          </p:cNvSpPr>
          <p:nvPr/>
        </p:nvSpPr>
        <p:spPr bwMode="auto">
          <a:xfrm>
            <a:off x="0" y="1752600"/>
            <a:ext cx="8915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….</a:t>
            </a:r>
          </a:p>
        </p:txBody>
      </p:sp>
      <p:sp>
        <p:nvSpPr>
          <p:cNvPr id="8197" name="TextBox 6"/>
          <p:cNvSpPr txBox="1">
            <a:spLocks noChangeArrowheads="1"/>
          </p:cNvSpPr>
          <p:nvPr/>
        </p:nvSpPr>
        <p:spPr bwMode="auto">
          <a:xfrm>
            <a:off x="5791200" y="1671729"/>
            <a:ext cx="44958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B7D3815-BAFD-D486-52B7-B161C503F5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78973"/>
            <a:ext cx="9144000" cy="2271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038AEBF-56DD-6311-1271-B83558B3738C}"/>
              </a:ext>
            </a:extLst>
          </p:cNvPr>
          <p:cNvSpPr txBox="1"/>
          <p:nvPr/>
        </p:nvSpPr>
        <p:spPr>
          <a:xfrm>
            <a:off x="656303" y="3568219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HP001 4 hang 1 ô ly" panose="020B0603050302020204" pitchFamily="34" charset="0"/>
              </a:rPr>
              <a:t>Hằng</a:t>
            </a:r>
            <a:r>
              <a:rPr lang="en-US" sz="3600" dirty="0">
                <a:latin typeface="HP001 4 hang 1 ô ly" panose="020B0603050302020204" pitchFamily="34" charset="0"/>
              </a:rPr>
              <a:t> </a:t>
            </a:r>
            <a:r>
              <a:rPr lang="en-US" sz="3600" dirty="0" err="1">
                <a:latin typeface="HP001 4 hang 1 ô ly" panose="020B0603050302020204" pitchFamily="34" charset="0"/>
              </a:rPr>
              <a:t>ngày</a:t>
            </a:r>
            <a:r>
              <a:rPr lang="en-US" sz="3600" dirty="0">
                <a:latin typeface="HP001 4 hang 1 ô ly" panose="020B0603050302020204" pitchFamily="34" charset="0"/>
              </a:rPr>
              <a:t>, </a:t>
            </a:r>
            <a:r>
              <a:rPr lang="en-US" sz="3600" dirty="0" err="1">
                <a:latin typeface="HP001 4 hang 1 ô ly" panose="020B0603050302020204" pitchFamily="34" charset="0"/>
              </a:rPr>
              <a:t>trống</a:t>
            </a:r>
            <a:r>
              <a:rPr lang="en-US" sz="3600" dirty="0">
                <a:latin typeface="HP001 4 hang 1 ô ly" panose="020B0603050302020204" pitchFamily="34" charset="0"/>
              </a:rPr>
              <a:t> </a:t>
            </a:r>
            <a:r>
              <a:rPr lang="en-US" sz="3600" dirty="0" err="1">
                <a:latin typeface="HP001 4 hang 1 ô ly" panose="020B0603050302020204" pitchFamily="34" charset="0"/>
              </a:rPr>
              <a:t>trường</a:t>
            </a:r>
            <a:r>
              <a:rPr lang="en-US" sz="3600" dirty="0">
                <a:latin typeface="HP001 4 hang 1 ô ly" panose="020B0603050302020204" pitchFamily="34" charset="0"/>
              </a:rPr>
              <a:t> </a:t>
            </a:r>
            <a:r>
              <a:rPr lang="en-US" sz="3600" dirty="0" err="1">
                <a:latin typeface="HP001 4 hang 1 ô ly" panose="020B0603050302020204" pitchFamily="34" charset="0"/>
              </a:rPr>
              <a:t>giúp</a:t>
            </a:r>
            <a:r>
              <a:rPr lang="en-US" sz="3600" dirty="0">
                <a:latin typeface="HP001 4 hang 1 ô ly" panose="020B0603050302020204" pitchFamily="34" charset="0"/>
              </a:rPr>
              <a:t> </a:t>
            </a:r>
            <a:r>
              <a:rPr lang="en-US" sz="3600" dirty="0" err="1">
                <a:latin typeface="HP001 4 hang 1 ô ly" panose="020B0603050302020204" pitchFamily="34" charset="0"/>
              </a:rPr>
              <a:t>học</a:t>
            </a:r>
            <a:r>
              <a:rPr lang="en-US" sz="3600" dirty="0">
                <a:latin typeface="HP001 4 hang 1 ô ly" panose="020B0603050302020204" pitchFamily="34" charset="0"/>
              </a:rPr>
              <a:t> </a:t>
            </a:r>
            <a:r>
              <a:rPr lang="en-US" sz="3600" dirty="0" err="1">
                <a:latin typeface="HP001 4 hang 1 ô ly" panose="020B0603050302020204" pitchFamily="34" charset="0"/>
              </a:rPr>
              <a:t>sinh</a:t>
            </a:r>
            <a:endParaRPr lang="vi-VN" sz="3600" dirty="0">
              <a:latin typeface="HP001 4 hang 1 ô ly" panose="020B06030503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19CDED-DFF8-6D9E-FF71-B52EDB7110D3}"/>
              </a:ext>
            </a:extLst>
          </p:cNvPr>
          <p:cNvSpPr txBox="1"/>
          <p:nvPr/>
        </p:nvSpPr>
        <p:spPr>
          <a:xfrm>
            <a:off x="0" y="425901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HP001 4 hang 1 ô ly" panose="020B0603050302020204" pitchFamily="34" charset="0"/>
              </a:rPr>
              <a:t>ra</a:t>
            </a:r>
            <a:r>
              <a:rPr lang="en-US" sz="3600" dirty="0">
                <a:latin typeface="HP001 4 hang 1 ô ly" panose="020B0603050302020204" pitchFamily="34" charset="0"/>
              </a:rPr>
              <a:t> </a:t>
            </a:r>
            <a:r>
              <a:rPr lang="en-US" sz="3600" dirty="0" err="1">
                <a:latin typeface="HP001 4 hang 1 ô ly" panose="020B0603050302020204" pitchFamily="34" charset="0"/>
              </a:rPr>
              <a:t>vào</a:t>
            </a:r>
            <a:r>
              <a:rPr lang="en-US" sz="3600" dirty="0">
                <a:latin typeface="HP001 4 hang 1 ô ly" panose="020B0603050302020204" pitchFamily="34" charset="0"/>
              </a:rPr>
              <a:t> </a:t>
            </a:r>
            <a:r>
              <a:rPr lang="en-US" sz="3600" dirty="0" err="1">
                <a:latin typeface="HP001 4 hang 1 ô ly" panose="020B0603050302020204" pitchFamily="34" charset="0"/>
              </a:rPr>
              <a:t>lớp</a:t>
            </a:r>
            <a:r>
              <a:rPr lang="en-US" sz="3600" dirty="0">
                <a:latin typeface="HP001 4 hang 1 ô ly" panose="020B0603050302020204" pitchFamily="34" charset="0"/>
              </a:rPr>
              <a:t> </a:t>
            </a:r>
            <a:r>
              <a:rPr lang="en-US" sz="3600" dirty="0" err="1">
                <a:latin typeface="HP001 4 hang 1 ô ly" panose="020B0603050302020204" pitchFamily="34" charset="0"/>
              </a:rPr>
              <a:t>đúng</a:t>
            </a:r>
            <a:r>
              <a:rPr lang="en-US" sz="3600" dirty="0">
                <a:latin typeface="HP001 4 hang 1 ô ly" panose="020B0603050302020204" pitchFamily="34" charset="0"/>
              </a:rPr>
              <a:t> </a:t>
            </a:r>
            <a:r>
              <a:rPr lang="en-US" sz="3600" dirty="0" err="1">
                <a:latin typeface="HP001 4 hang 1 ô ly" panose="020B0603050302020204" pitchFamily="34" charset="0"/>
              </a:rPr>
              <a:t>giờ</a:t>
            </a:r>
            <a:r>
              <a:rPr lang="en-US" sz="3600" dirty="0">
                <a:latin typeface="HP001 4 hang 1 ô ly" panose="020B0603050302020204" pitchFamily="34" charset="0"/>
              </a:rPr>
              <a:t>.</a:t>
            </a:r>
            <a:endParaRPr lang="vi-VN" sz="3600" dirty="0">
              <a:latin typeface="HP001 4 hang 1 ô ly" panose="020B06030503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196" grpId="0"/>
      <p:bldP spid="8197" grpId="0"/>
      <p:bldP spid="3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216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HP001 4 hang 1 ô ly</vt:lpstr>
      <vt:lpstr>Tahoma</vt:lpstr>
      <vt:lpstr>Times New Roman</vt:lpstr>
      <vt:lpstr>Office Theme</vt:lpstr>
      <vt:lpstr>PowerPoint Presentation</vt:lpstr>
      <vt:lpstr>PowerPoint Presentation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Nhật Hạ Trần</cp:lastModifiedBy>
  <cp:revision>34</cp:revision>
  <dcterms:created xsi:type="dcterms:W3CDTF">2020-08-24T01:08:53Z</dcterms:created>
  <dcterms:modified xsi:type="dcterms:W3CDTF">2026-02-27T09:17:53Z</dcterms:modified>
</cp:coreProperties>
</file>