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5" r:id="rId2"/>
    <p:sldId id="26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8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2D554A-7217-4EBC-85A2-1A188556108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5CFA7-A672-41C9-A75B-47FDE0DF3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53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0" y="148866"/>
            <a:ext cx="2739457" cy="784589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7. Nghe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Sách điện tử"/>
          <p:cNvPicPr>
            <a:picLocks noChangeAspect="1" noChangeArrowheads="1"/>
          </p:cNvPicPr>
          <p:nvPr/>
        </p:nvPicPr>
        <p:blipFill rotWithShape="1">
          <a:blip r:embed="rId2"/>
          <a:srcRect l="15224" t="12777" r="11793" b="64036"/>
          <a:stretch/>
        </p:blipFill>
        <p:spPr bwMode="auto">
          <a:xfrm>
            <a:off x="59345" y="933455"/>
            <a:ext cx="8686800" cy="3105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-122903" y="4133855"/>
            <a:ext cx="920755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HP001 4 hang 1 ô ly" pitchFamily="34" charset="-93"/>
                <a:cs typeface="Times New Roman" pitchFamily="18" charset="0"/>
              </a:rPr>
              <a:t>      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Thỉnh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thoảng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có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chuông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điện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báo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giờ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vi-VN" sz="4400" dirty="0">
                <a:latin typeface="HP001 4 hang 1 ô ly" pitchFamily="34" charset="-93"/>
                <a:cs typeface="Times New Roman" pitchFamily="18" charset="0"/>
              </a:rPr>
              <a:t>học.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vi-VN" sz="4400" dirty="0">
                <a:latin typeface="HP001 4 hang 1 ô ly" pitchFamily="34" charset="-93"/>
                <a:cs typeface="Times New Roman" pitchFamily="18" charset="0"/>
              </a:rPr>
              <a:t>N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hưng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trống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trường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vẫn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là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người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bạn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gần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gũi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của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học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 </a:t>
            </a:r>
            <a:r>
              <a:rPr lang="en-US" sz="4400" dirty="0" err="1">
                <a:latin typeface="HP001 4 hang 1 ô ly" pitchFamily="34" charset="-93"/>
                <a:cs typeface="Times New Roman" pitchFamily="18" charset="0"/>
              </a:rPr>
              <a:t>sinh</a:t>
            </a:r>
            <a:r>
              <a:rPr lang="en-US" sz="4400" dirty="0">
                <a:latin typeface="HP001 4 hang 1 ô ly" pitchFamily="34" charset="-93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1955" y="457200"/>
            <a:ext cx="7543806" cy="159405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ang, an, au, </a:t>
            </a:r>
            <a:r>
              <a:rPr lang="en-US" sz="36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3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614056D-E1E4-A77F-5E99-FF248A6C5F04}"/>
              </a:ext>
            </a:extLst>
          </p:cNvPr>
          <p:cNvSpPr txBox="1"/>
          <p:nvPr/>
        </p:nvSpPr>
        <p:spPr>
          <a:xfrm>
            <a:off x="437534" y="27432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ang: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0EAAB6-56F3-2D37-551E-4B6D71169BA1}"/>
              </a:ext>
            </a:extLst>
          </p:cNvPr>
          <p:cNvSpPr txBox="1"/>
          <p:nvPr/>
        </p:nvSpPr>
        <p:spPr>
          <a:xfrm>
            <a:off x="1238864" y="2743200"/>
            <a:ext cx="54667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rang….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FA01DF-4B58-A87B-17C5-0192A5081328}"/>
              </a:ext>
            </a:extLst>
          </p:cNvPr>
          <p:cNvSpPr txBox="1"/>
          <p:nvPr/>
        </p:nvSpPr>
        <p:spPr>
          <a:xfrm>
            <a:off x="457199" y="3702826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an: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599EA1-590A-18BA-0EC4-D3812E3645A9}"/>
              </a:ext>
            </a:extLst>
          </p:cNvPr>
          <p:cNvSpPr txBox="1"/>
          <p:nvPr/>
        </p:nvSpPr>
        <p:spPr>
          <a:xfrm>
            <a:off x="437535" y="4506243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au: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A0BDD8-337D-DAA2-003E-99BBA01BE04C}"/>
              </a:ext>
            </a:extLst>
          </p:cNvPr>
          <p:cNvSpPr txBox="1"/>
          <p:nvPr/>
        </p:nvSpPr>
        <p:spPr>
          <a:xfrm>
            <a:off x="381000" y="53340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2EA19E-1BF6-A6C8-8825-1D31DD7FA56F}"/>
              </a:ext>
            </a:extLst>
          </p:cNvPr>
          <p:cNvSpPr txBox="1"/>
          <p:nvPr/>
        </p:nvSpPr>
        <p:spPr>
          <a:xfrm>
            <a:off x="1524000" y="3836668"/>
            <a:ext cx="62041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can,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….. 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D05452-75BB-1ECD-FC99-073AFBC6A970}"/>
              </a:ext>
            </a:extLst>
          </p:cNvPr>
          <p:cNvSpPr txBox="1"/>
          <p:nvPr/>
        </p:nvSpPr>
        <p:spPr>
          <a:xfrm>
            <a:off x="1371600" y="4555286"/>
            <a:ext cx="533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D89800-FCCD-D4DE-AC3C-18173BA5F8B6}"/>
              </a:ext>
            </a:extLst>
          </p:cNvPr>
          <p:cNvSpPr txBox="1"/>
          <p:nvPr/>
        </p:nvSpPr>
        <p:spPr>
          <a:xfrm>
            <a:off x="1524000" y="5347517"/>
            <a:ext cx="64008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nhão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  <p:bldP spid="3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101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HP001 4 hang 1 ô ly</vt:lpstr>
      <vt:lpstr>Times New Roman</vt:lpstr>
      <vt:lpstr>Office Theme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Nhật Hạ Trần</cp:lastModifiedBy>
  <cp:revision>35</cp:revision>
  <dcterms:created xsi:type="dcterms:W3CDTF">2020-08-24T01:08:53Z</dcterms:created>
  <dcterms:modified xsi:type="dcterms:W3CDTF">2026-02-27T09:20:18Z</dcterms:modified>
</cp:coreProperties>
</file>