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73" r:id="rId3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F68426"/>
    <a:srgbClr val="FFC611"/>
    <a:srgbClr val="FFD347"/>
    <a:srgbClr val="FFD243"/>
    <a:srgbClr val="EBF6F9"/>
    <a:srgbClr val="BEE395"/>
    <a:srgbClr val="A9DA74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2484"/>
          <a:stretch>
            <a:fillRect/>
          </a:stretch>
        </p:blipFill>
        <p:spPr bwMode="auto">
          <a:xfrm>
            <a:off x="0" y="-61912"/>
            <a:ext cx="90678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5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7326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778" y="247260"/>
            <a:ext cx="7940221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20000" r="17374" b="16363"/>
          <a:stretch/>
        </p:blipFill>
        <p:spPr bwMode="auto">
          <a:xfrm>
            <a:off x="0" y="782868"/>
            <a:ext cx="9143999" cy="41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Nhật Hạ Trần</cp:lastModifiedBy>
  <cp:revision>197</cp:revision>
  <dcterms:created xsi:type="dcterms:W3CDTF">2020-12-08T15:48:47Z</dcterms:created>
  <dcterms:modified xsi:type="dcterms:W3CDTF">2026-02-26T08:27:42Z</dcterms:modified>
</cp:coreProperties>
</file>