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2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  <a:srgbClr val="F68426"/>
    <a:srgbClr val="FFC611"/>
    <a:srgbClr val="FFD347"/>
    <a:srgbClr val="FFD243"/>
    <a:srgbClr val="EBF6F9"/>
    <a:srgbClr val="BEE395"/>
    <a:srgbClr val="A9DA74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07" y="5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Nhắc</a:t>
            </a:r>
            <a:r>
              <a:rPr lang="en-US" baseline="0"/>
              <a:t> HS chú ý cách viết hoa tên ngày lễ. HS rất giỏi nên GV nhắc là nó sẽ nhớ đó. Đừng xem thường bọn nhỏ khi dạy học nhé.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06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133350"/>
            <a:ext cx="4329113" cy="6985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US" altLang="vi-VN" sz="4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kumimoji="0" lang="en-US" altLang="vi-VN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kumimoji="0" lang="en-US" altLang="vi-VN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altLang="vi-VN" sz="4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4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kumimoji="0" lang="vi-VN" altLang="vi-V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69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" y="895350"/>
            <a:ext cx="8839199" cy="3108507"/>
          </a:xfrm>
          <a:prstGeom prst="rect">
            <a:avLst/>
          </a:prstGeom>
        </p:spPr>
        <p:txBody>
          <a:bodyPr wrap="square" lIns="91403" tIns="45702" rIns="91403" bIns="45702">
            <a:spAutoFit/>
          </a:bodyPr>
          <a:lstStyle/>
          <a:p>
            <a:pPr marL="0" lvl="1" algn="just"/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 mẹ đi chợ về, Chi hỏi:</a:t>
            </a:r>
          </a:p>
          <a:p>
            <a:pPr marL="0" lvl="1" algn="just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- Sao mẹ mua nhiều đồ ăn thế ạ?</a:t>
            </a:r>
          </a:p>
          <a:p>
            <a:pPr marL="0" lvl="1" algn="just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- Đố con hôm nay là ngày gì?</a:t>
            </a:r>
          </a:p>
          <a:p>
            <a:pPr marL="0" lvl="1" algn="just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Chi chạy lại xem lịch:</a:t>
            </a:r>
          </a:p>
          <a:p>
            <a:pPr marL="0" lvl="1" algn="just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- A, ngày 28 tháng 6, Ngày Gia đình Việt Nam.</a:t>
            </a:r>
          </a:p>
          <a:p>
            <a:pPr marL="0" lvl="1" algn="just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- Đúng rồi. Vì thế, hôm nay cả nhà mình liên hoan con 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7800" y="209550"/>
            <a:ext cx="6477000" cy="584739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hỏi</a:t>
            </a:r>
            <a:endParaRPr lang="en-US" sz="3200" b="1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5236" y="4255578"/>
            <a:ext cx="7453746" cy="523184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 Gia đình Việt Nam là ngày nào?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48150"/>
            <a:ext cx="9296400" cy="523184"/>
          </a:xfrm>
          <a:prstGeom prst="rect">
            <a:avLst/>
          </a:prstGeom>
          <a:solidFill>
            <a:srgbClr val="FFD347"/>
          </a:solidFill>
        </p:spPr>
        <p:txBody>
          <a:bodyPr wrap="square" lIns="91403" tIns="45702" rIns="91403" bIns="45702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Trong “Ngày Gia đình Việt Nam, chữ nào được viết hoa?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3073977"/>
            <a:ext cx="6096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08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142</Words>
  <Application>Microsoft Office PowerPoint</Application>
  <PresentationFormat>On-screen Show (16:9)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Arial-Rounded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Nhật Hạ Trần</cp:lastModifiedBy>
  <cp:revision>198</cp:revision>
  <dcterms:created xsi:type="dcterms:W3CDTF">2020-12-08T15:48:47Z</dcterms:created>
  <dcterms:modified xsi:type="dcterms:W3CDTF">2026-02-26T08:28:52Z</dcterms:modified>
</cp:coreProperties>
</file>