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0" r:id="rId2"/>
    <p:sldId id="285" r:id="rId3"/>
  </p:sldIdLst>
  <p:sldSz cx="9144000" cy="5143500" type="screen16x9"/>
  <p:notesSz cx="6858000" cy="9144000"/>
  <p:defaultText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3D"/>
    <a:srgbClr val="F68426"/>
    <a:srgbClr val="FFC611"/>
    <a:srgbClr val="FFD347"/>
    <a:srgbClr val="FFD243"/>
    <a:srgbClr val="EBF6F9"/>
    <a:srgbClr val="BEE395"/>
    <a:srgbClr val="A9DA74"/>
    <a:srgbClr val="009E47"/>
    <a:srgbClr val="9CD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907" y="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pPr/>
              <a:t>2/26/2026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pPr/>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034" rtl="0" eaLnBrk="1" latinLnBrk="0" hangingPunct="1">
      <a:defRPr sz="1200" kern="1200">
        <a:solidFill>
          <a:schemeClr val="tx1"/>
        </a:solidFill>
        <a:latin typeface="+mn-lt"/>
        <a:ea typeface="+mn-ea"/>
        <a:cs typeface="+mn-cs"/>
      </a:defRPr>
    </a:lvl1pPr>
    <a:lvl2pPr marL="457017" algn="l" defTabSz="914034" rtl="0" eaLnBrk="1" latinLnBrk="0" hangingPunct="1">
      <a:defRPr sz="1200" kern="1200">
        <a:solidFill>
          <a:schemeClr val="tx1"/>
        </a:solidFill>
        <a:latin typeface="+mn-lt"/>
        <a:ea typeface="+mn-ea"/>
        <a:cs typeface="+mn-cs"/>
      </a:defRPr>
    </a:lvl2pPr>
    <a:lvl3pPr marL="914034" algn="l" defTabSz="914034" rtl="0" eaLnBrk="1" latinLnBrk="0" hangingPunct="1">
      <a:defRPr sz="1200" kern="1200">
        <a:solidFill>
          <a:schemeClr val="tx1"/>
        </a:solidFill>
        <a:latin typeface="+mn-lt"/>
        <a:ea typeface="+mn-ea"/>
        <a:cs typeface="+mn-cs"/>
      </a:defRPr>
    </a:lvl3pPr>
    <a:lvl4pPr marL="1371051" algn="l" defTabSz="914034" rtl="0" eaLnBrk="1" latinLnBrk="0" hangingPunct="1">
      <a:defRPr sz="1200" kern="1200">
        <a:solidFill>
          <a:schemeClr val="tx1"/>
        </a:solidFill>
        <a:latin typeface="+mn-lt"/>
        <a:ea typeface="+mn-ea"/>
        <a:cs typeface="+mn-cs"/>
      </a:defRPr>
    </a:lvl4pPr>
    <a:lvl5pPr marL="1828068" algn="l" defTabSz="914034" rtl="0" eaLnBrk="1" latinLnBrk="0" hangingPunct="1">
      <a:defRPr sz="1200" kern="1200">
        <a:solidFill>
          <a:schemeClr val="tx1"/>
        </a:solidFill>
        <a:latin typeface="+mn-lt"/>
        <a:ea typeface="+mn-ea"/>
        <a:cs typeface="+mn-cs"/>
      </a:defRPr>
    </a:lvl5pPr>
    <a:lvl6pPr marL="2285086" algn="l" defTabSz="914034" rtl="0" eaLnBrk="1" latinLnBrk="0" hangingPunct="1">
      <a:defRPr sz="1200" kern="1200">
        <a:solidFill>
          <a:schemeClr val="tx1"/>
        </a:solidFill>
        <a:latin typeface="+mn-lt"/>
        <a:ea typeface="+mn-ea"/>
        <a:cs typeface="+mn-cs"/>
      </a:defRPr>
    </a:lvl6pPr>
    <a:lvl7pPr marL="2742103" algn="l" defTabSz="914034" rtl="0" eaLnBrk="1" latinLnBrk="0" hangingPunct="1">
      <a:defRPr sz="1200" kern="1200">
        <a:solidFill>
          <a:schemeClr val="tx1"/>
        </a:solidFill>
        <a:latin typeface="+mn-lt"/>
        <a:ea typeface="+mn-ea"/>
        <a:cs typeface="+mn-cs"/>
      </a:defRPr>
    </a:lvl7pPr>
    <a:lvl8pPr marL="3199120" algn="l" defTabSz="914034" rtl="0" eaLnBrk="1" latinLnBrk="0" hangingPunct="1">
      <a:defRPr sz="1200" kern="1200">
        <a:solidFill>
          <a:schemeClr val="tx1"/>
        </a:solidFill>
        <a:latin typeface="+mn-lt"/>
        <a:ea typeface="+mn-ea"/>
        <a:cs typeface="+mn-cs"/>
      </a:defRPr>
    </a:lvl8pPr>
    <a:lvl9pPr marL="3656137" algn="l" defTabSz="91403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1</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2</a:t>
            </a:fld>
            <a:endParaRPr lang="en-US"/>
          </a:p>
        </p:txBody>
      </p:sp>
    </p:spTree>
    <p:extLst>
      <p:ext uri="{BB962C8B-B14F-4D97-AF65-F5344CB8AC3E}">
        <p14:creationId xmlns:p14="http://schemas.microsoft.com/office/powerpoint/2010/main" val="1030893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955" indent="0" algn="ctr">
              <a:buNone/>
              <a:defRPr>
                <a:solidFill>
                  <a:schemeClr val="tx1">
                    <a:tint val="75000"/>
                  </a:schemeClr>
                </a:solidFill>
              </a:defRPr>
            </a:lvl2pPr>
            <a:lvl3pPr marL="913910" indent="0" algn="ctr">
              <a:buNone/>
              <a:defRPr>
                <a:solidFill>
                  <a:schemeClr val="tx1">
                    <a:tint val="75000"/>
                  </a:schemeClr>
                </a:solidFill>
              </a:defRPr>
            </a:lvl3pPr>
            <a:lvl4pPr marL="1370865" indent="0" algn="ctr">
              <a:buNone/>
              <a:defRPr>
                <a:solidFill>
                  <a:schemeClr val="tx1">
                    <a:tint val="75000"/>
                  </a:schemeClr>
                </a:solidFill>
              </a:defRPr>
            </a:lvl4pPr>
            <a:lvl5pPr marL="1827821" indent="0" algn="ctr">
              <a:buNone/>
              <a:defRPr>
                <a:solidFill>
                  <a:schemeClr val="tx1">
                    <a:tint val="75000"/>
                  </a:schemeClr>
                </a:solidFill>
              </a:defRPr>
            </a:lvl5pPr>
            <a:lvl6pPr marL="2284776" indent="0" algn="ctr">
              <a:buNone/>
              <a:defRPr>
                <a:solidFill>
                  <a:schemeClr val="tx1">
                    <a:tint val="75000"/>
                  </a:schemeClr>
                </a:solidFill>
              </a:defRPr>
            </a:lvl6pPr>
            <a:lvl7pPr marL="2741731" indent="0" algn="ctr">
              <a:buNone/>
              <a:defRPr>
                <a:solidFill>
                  <a:schemeClr val="tx1">
                    <a:tint val="75000"/>
                  </a:schemeClr>
                </a:solidFill>
              </a:defRPr>
            </a:lvl7pPr>
            <a:lvl8pPr marL="3198686" indent="0" algn="ctr">
              <a:buNone/>
              <a:defRPr>
                <a:solidFill>
                  <a:schemeClr val="tx1">
                    <a:tint val="75000"/>
                  </a:schemeClr>
                </a:solidFill>
              </a:defRPr>
            </a:lvl8pPr>
            <a:lvl9pPr marL="365564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955" indent="0">
              <a:buNone/>
              <a:defRPr sz="1800">
                <a:solidFill>
                  <a:schemeClr val="tx1">
                    <a:tint val="75000"/>
                  </a:schemeClr>
                </a:solidFill>
              </a:defRPr>
            </a:lvl2pPr>
            <a:lvl3pPr marL="913910" indent="0">
              <a:buNone/>
              <a:defRPr sz="1600">
                <a:solidFill>
                  <a:schemeClr val="tx1">
                    <a:tint val="75000"/>
                  </a:schemeClr>
                </a:solidFill>
              </a:defRPr>
            </a:lvl3pPr>
            <a:lvl4pPr marL="1370865" indent="0">
              <a:buNone/>
              <a:defRPr sz="1400">
                <a:solidFill>
                  <a:schemeClr val="tx1">
                    <a:tint val="75000"/>
                  </a:schemeClr>
                </a:solidFill>
              </a:defRPr>
            </a:lvl4pPr>
            <a:lvl5pPr marL="1827821" indent="0">
              <a:buNone/>
              <a:defRPr sz="1400">
                <a:solidFill>
                  <a:schemeClr val="tx1">
                    <a:tint val="75000"/>
                  </a:schemeClr>
                </a:solidFill>
              </a:defRPr>
            </a:lvl5pPr>
            <a:lvl6pPr marL="2284776" indent="0">
              <a:buNone/>
              <a:defRPr sz="1400">
                <a:solidFill>
                  <a:schemeClr val="tx1">
                    <a:tint val="75000"/>
                  </a:schemeClr>
                </a:solidFill>
              </a:defRPr>
            </a:lvl6pPr>
            <a:lvl7pPr marL="2741731" indent="0">
              <a:buNone/>
              <a:defRPr sz="1400">
                <a:solidFill>
                  <a:schemeClr val="tx1">
                    <a:tint val="75000"/>
                  </a:schemeClr>
                </a:solidFill>
              </a:defRPr>
            </a:lvl7pPr>
            <a:lvl8pPr marL="3198686" indent="0">
              <a:buNone/>
              <a:defRPr sz="1400">
                <a:solidFill>
                  <a:schemeClr val="tx1">
                    <a:tint val="75000"/>
                  </a:schemeClr>
                </a:solidFill>
              </a:defRPr>
            </a:lvl8pPr>
            <a:lvl9pPr marL="3655641"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pPr/>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pPr/>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pPr/>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955" indent="0">
              <a:buNone/>
              <a:defRPr sz="2800"/>
            </a:lvl2pPr>
            <a:lvl3pPr marL="913910" indent="0">
              <a:buNone/>
              <a:defRPr sz="2400"/>
            </a:lvl3pPr>
            <a:lvl4pPr marL="1370865" indent="0">
              <a:buNone/>
              <a:defRPr sz="2000"/>
            </a:lvl4pPr>
            <a:lvl5pPr marL="1827821" indent="0">
              <a:buNone/>
              <a:defRPr sz="2000"/>
            </a:lvl5pPr>
            <a:lvl6pPr marL="2284776" indent="0">
              <a:buNone/>
              <a:defRPr sz="2000"/>
            </a:lvl6pPr>
            <a:lvl7pPr marL="2741731" indent="0">
              <a:buNone/>
              <a:defRPr sz="2000"/>
            </a:lvl7pPr>
            <a:lvl8pPr marL="3198686" indent="0">
              <a:buNone/>
              <a:defRPr sz="2000"/>
            </a:lvl8pPr>
            <a:lvl9pPr marL="3655641"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91" tIns="45696" rIns="91391" bIns="45696"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391" tIns="45696" rIns="91391" bIns="456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391" tIns="45696" rIns="91391" bIns="45696" rtlCol="0" anchor="ctr"/>
          <a:lstStyle>
            <a:lvl1pPr algn="l">
              <a:defRPr sz="1200">
                <a:solidFill>
                  <a:schemeClr val="tx1">
                    <a:tint val="75000"/>
                  </a:schemeClr>
                </a:solidFill>
              </a:defRPr>
            </a:lvl1pPr>
          </a:lstStyle>
          <a:p>
            <a:fld id="{4CEF851F-4C9B-4ED8-A706-7687066F5A2C}" type="datetimeFigureOut">
              <a:rPr lang="en-US" smtClean="0"/>
              <a:pPr/>
              <a:t>2/26/2026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91" tIns="45696" rIns="91391" bIns="45696"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91" tIns="45696" rIns="91391" bIns="45696" rtlCol="0" anchor="ctr"/>
          <a:lstStyle>
            <a:lvl1pPr algn="r">
              <a:defRPr sz="1200">
                <a:solidFill>
                  <a:schemeClr val="tx1">
                    <a:tint val="75000"/>
                  </a:schemeClr>
                </a:solidFill>
              </a:defRPr>
            </a:lvl1pPr>
          </a:lstStyle>
          <a:p>
            <a:fld id="{46F2045C-80A1-433A-B3B9-3018D210B466}" type="slidenum">
              <a:rPr lang="en-US" smtClean="0"/>
              <a:pPr/>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910" rtl="0" eaLnBrk="1" latinLnBrk="0" hangingPunct="1">
        <a:spcBef>
          <a:spcPct val="0"/>
        </a:spcBef>
        <a:buNone/>
        <a:defRPr sz="4400" kern="1200">
          <a:solidFill>
            <a:schemeClr val="tx1"/>
          </a:solidFill>
          <a:latin typeface="+mj-lt"/>
          <a:ea typeface="+mj-ea"/>
          <a:cs typeface="+mj-cs"/>
        </a:defRPr>
      </a:lvl1pPr>
    </p:titleStyle>
    <p:bodyStyle>
      <a:lvl1pPr marL="342716" indent="-342716" algn="l" defTabSz="9139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52" indent="-285597" algn="l" defTabSz="9139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88" indent="-228478" algn="l" defTabSz="9139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34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29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25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20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164"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119"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89950" y="1428750"/>
            <a:ext cx="9002897" cy="2455181"/>
            <a:chOff x="155314" y="3503807"/>
            <a:chExt cx="9002897"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508264" y="4004547"/>
              <a:ext cx="8649947" cy="565287"/>
            </a:xfrm>
            <a:prstGeom prst="rect">
              <a:avLst/>
            </a:prstGeom>
          </p:spPr>
          <p:txBody>
            <a:bodyPr wrap="square">
              <a:spAutoFit/>
            </a:bodyPr>
            <a:lstStyle/>
            <a:p>
              <a:pPr algn="ct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Vào </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ng</a:t>
              </a: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ày </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n</a:t>
              </a: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ày, gia đì</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nh</a:t>
              </a:r>
              <a:r>
                <a:rPr lang="el-GR"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vi-VN" sz="3600" b="1" dirty="0">
                  <a:solidFill>
                    <a:srgbClr val="7030A0"/>
                  </a:solidFill>
                  <a:latin typeface="HP001 4H" panose="020B0603050302020204" pitchFamily="34" charset="-127"/>
                  <a:ea typeface="HP001 4H" panose="020B0603050302020204" pitchFamily="34" charset="-127"/>
                  <a:cs typeface="Arial-Rounded" pitchFamily="34" charset="0"/>
                </a:rPr>
                <a:t>Chi </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liên hoan.</a:t>
              </a:r>
            </a:p>
          </p:txBody>
        </p:sp>
      </p:grpSp>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4</a:t>
            </a:r>
          </a:p>
        </p:txBody>
      </p:sp>
      <p:sp>
        <p:nvSpPr>
          <p:cNvPr id="4" name="TextBox 3"/>
          <p:cNvSpPr txBox="1"/>
          <p:nvPr/>
        </p:nvSpPr>
        <p:spPr>
          <a:xfrm>
            <a:off x="650091" y="189618"/>
            <a:ext cx="7079672" cy="469426"/>
          </a:xfrm>
          <a:prstGeom prst="rect">
            <a:avLst/>
          </a:prstGeom>
          <a:noFill/>
        </p:spPr>
        <p:txBody>
          <a:bodyPr wrap="square" lIns="91391" tIns="45696" rIns="91391" bIns="45696" rtlCol="0">
            <a:spAutoFit/>
          </a:bodyPr>
          <a:lstStyle/>
          <a:p>
            <a:pPr algn="just"/>
            <a:r>
              <a:rPr lang="en-US" sz="2400" b="1" dirty="0" err="1">
                <a:latin typeface="Times New Roman" panose="02020603050405020304" pitchFamily="18" charset="0"/>
                <a:ea typeface="Arial-Rounded" pitchFamily="34" charset="0"/>
                <a:cs typeface="Times New Roman" panose="02020603050405020304" pitchFamily="18" charset="0"/>
              </a:rPr>
              <a:t>Viết</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vào</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vở</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câu</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trả</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lời</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cho</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câu</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hỏi</a:t>
            </a:r>
            <a:r>
              <a:rPr lang="en-US" sz="2400" b="1" dirty="0">
                <a:latin typeface="Times New Roman" panose="02020603050405020304" pitchFamily="18" charset="0"/>
                <a:ea typeface="Arial-Rounded" pitchFamily="34" charset="0"/>
                <a:cs typeface="Times New Roman" panose="02020603050405020304" pitchFamily="18" charset="0"/>
              </a:rPr>
              <a:t> b ở </a:t>
            </a:r>
            <a:r>
              <a:rPr lang="en-US" sz="2400" b="1" dirty="0" err="1">
                <a:latin typeface="Times New Roman" panose="02020603050405020304" pitchFamily="18" charset="0"/>
                <a:ea typeface="Arial-Rounded" pitchFamily="34" charset="0"/>
                <a:cs typeface="Times New Roman" panose="02020603050405020304" pitchFamily="18" charset="0"/>
              </a:rPr>
              <a:t>mục</a:t>
            </a:r>
            <a:r>
              <a:rPr lang="en-US" sz="2400" b="1" dirty="0">
                <a:latin typeface="Times New Roman" panose="02020603050405020304" pitchFamily="18" charset="0"/>
                <a:ea typeface="Arial-Rounded" pitchFamily="34" charset="0"/>
                <a:cs typeface="Times New Roman" panose="02020603050405020304" pitchFamily="18" charset="0"/>
              </a:rPr>
              <a:t> 3</a:t>
            </a:r>
          </a:p>
        </p:txBody>
      </p:sp>
      <p:sp>
        <p:nvSpPr>
          <p:cNvPr id="5" name="Rectangle 4"/>
          <p:cNvSpPr/>
          <p:nvPr/>
        </p:nvSpPr>
        <p:spPr>
          <a:xfrm>
            <a:off x="11463" y="742950"/>
            <a:ext cx="9161565" cy="584739"/>
          </a:xfrm>
          <a:prstGeom prst="rect">
            <a:avLst/>
          </a:prstGeom>
        </p:spPr>
        <p:txBody>
          <a:bodyPr wrap="square" lIns="91403" tIns="45702" rIns="91403" bIns="45702">
            <a:spAutoFit/>
          </a:bodyPr>
          <a:lstStyle/>
          <a:p>
            <a:pPr algn="just"/>
            <a:r>
              <a:rPr lang="en-US" sz="3200" dirty="0">
                <a:latin typeface="Times New Roman" panose="02020603050405020304" pitchFamily="18" charset="0"/>
                <a:ea typeface="Arial-Rounded" pitchFamily="34" charset="0"/>
                <a:cs typeface="Times New Roman" panose="02020603050405020304" pitchFamily="18" charset="0"/>
              </a:rPr>
              <a:t>b. </a:t>
            </a:r>
            <a:r>
              <a:rPr lang="en-US" sz="3200" dirty="0" err="1">
                <a:latin typeface="Times New Roman" panose="02020603050405020304" pitchFamily="18" charset="0"/>
                <a:ea typeface="Arial-Rounded" pitchFamily="34" charset="0"/>
                <a:cs typeface="Times New Roman" panose="02020603050405020304" pitchFamily="18" charset="0"/>
              </a:rPr>
              <a:t>Vào</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ngày</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này</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gia</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đình</a:t>
            </a:r>
            <a:r>
              <a:rPr lang="en-US" sz="3200" dirty="0">
                <a:latin typeface="Times New Roman" panose="02020603050405020304" pitchFamily="18" charset="0"/>
                <a:ea typeface="Arial-Rounded" pitchFamily="34" charset="0"/>
                <a:cs typeface="Times New Roman" panose="02020603050405020304" pitchFamily="18" charset="0"/>
              </a:rPr>
              <a:t> Chi (…                 ).</a:t>
            </a:r>
          </a:p>
        </p:txBody>
      </p:sp>
      <p:sp>
        <p:nvSpPr>
          <p:cNvPr id="34" name="TextBox 33"/>
          <p:cNvSpPr txBox="1"/>
          <p:nvPr/>
        </p:nvSpPr>
        <p:spPr>
          <a:xfrm>
            <a:off x="978504" y="3555509"/>
            <a:ext cx="7536872" cy="461628"/>
          </a:xfrm>
          <a:prstGeom prst="rect">
            <a:avLst/>
          </a:prstGeom>
          <a:solidFill>
            <a:srgbClr val="FFD347"/>
          </a:solidFill>
        </p:spPr>
        <p:txBody>
          <a:bodyPr wrap="square" lIns="91403" tIns="45702" rIns="91403" bIns="45702" rtlCol="0">
            <a:spAutoFit/>
          </a:bodyPr>
          <a:lstStyle/>
          <a:p>
            <a:pPr algn="ctr"/>
            <a:r>
              <a:rPr lang="en-US" sz="2400" dirty="0" err="1">
                <a:latin typeface="Times New Roman" panose="02020603050405020304" pitchFamily="18" charset="0"/>
                <a:ea typeface="Arial-Rounded" pitchFamily="34" charset="0"/>
                <a:cs typeface="Times New Roman" panose="02020603050405020304" pitchFamily="18" charset="0"/>
              </a:rPr>
              <a:t>Cần</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chú</a:t>
            </a:r>
            <a:r>
              <a:rPr lang="en-US" sz="2400" dirty="0">
                <a:latin typeface="Times New Roman" panose="02020603050405020304" pitchFamily="18" charset="0"/>
                <a:ea typeface="Arial-Rounded" pitchFamily="34" charset="0"/>
                <a:cs typeface="Times New Roman" panose="02020603050405020304" pitchFamily="18" charset="0"/>
              </a:rPr>
              <a:t> ý </a:t>
            </a:r>
            <a:r>
              <a:rPr lang="en-US" sz="2400" dirty="0" err="1">
                <a:latin typeface="Times New Roman" panose="02020603050405020304" pitchFamily="18" charset="0"/>
                <a:ea typeface="Arial-Rounded" pitchFamily="34" charset="0"/>
                <a:cs typeface="Times New Roman" panose="02020603050405020304" pitchFamily="18" charset="0"/>
              </a:rPr>
              <a:t>gì</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khi</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viết</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chữ</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đầu</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câu</a:t>
            </a:r>
            <a:r>
              <a:rPr lang="en-US" sz="2400" dirty="0">
                <a:latin typeface="Times New Roman" panose="02020603050405020304" pitchFamily="18" charset="0"/>
                <a:ea typeface="Arial-Rounded" pitchFamily="34" charset="0"/>
                <a:cs typeface="Times New Roman" panose="02020603050405020304" pitchFamily="18" charset="0"/>
              </a:rPr>
              <a:t>?</a:t>
            </a:r>
          </a:p>
        </p:txBody>
      </p:sp>
      <p:sp>
        <p:nvSpPr>
          <p:cNvPr id="35" name="TextBox 34"/>
          <p:cNvSpPr txBox="1"/>
          <p:nvPr/>
        </p:nvSpPr>
        <p:spPr>
          <a:xfrm>
            <a:off x="1012473" y="3592021"/>
            <a:ext cx="7536872" cy="461628"/>
          </a:xfrm>
          <a:prstGeom prst="rect">
            <a:avLst/>
          </a:prstGeom>
          <a:solidFill>
            <a:srgbClr val="FFD347"/>
          </a:solidFill>
        </p:spPr>
        <p:txBody>
          <a:bodyPr wrap="square" lIns="91403" tIns="45702" rIns="91403" bIns="45702" rtlCol="0">
            <a:spAutoFit/>
          </a:bodyPr>
          <a:lstStyle/>
          <a:p>
            <a:pPr algn="ctr"/>
            <a:r>
              <a:rPr lang="en-US" sz="2400" dirty="0" err="1">
                <a:latin typeface="Times New Roman" panose="02020603050405020304" pitchFamily="18" charset="0"/>
                <a:ea typeface="Arial-Rounded" pitchFamily="34" charset="0"/>
                <a:cs typeface="Times New Roman" panose="02020603050405020304" pitchFamily="18" charset="0"/>
              </a:rPr>
              <a:t>Cuối</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câu</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có</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dấu</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gì</a:t>
            </a:r>
            <a:r>
              <a:rPr lang="en-US" sz="2400" dirty="0">
                <a:latin typeface="Times New Roman" panose="02020603050405020304" pitchFamily="18" charset="0"/>
                <a:ea typeface="Arial-Rounded" pitchFamily="34" charset="0"/>
                <a:cs typeface="Times New Roman" panose="02020603050405020304" pitchFamily="18" charset="0"/>
              </a:rPr>
              <a:t>?</a:t>
            </a:r>
          </a:p>
        </p:txBody>
      </p:sp>
      <p:sp>
        <p:nvSpPr>
          <p:cNvPr id="36" name="TextBox 35"/>
          <p:cNvSpPr txBox="1"/>
          <p:nvPr/>
        </p:nvSpPr>
        <p:spPr>
          <a:xfrm>
            <a:off x="1099437" y="4400550"/>
            <a:ext cx="7536872" cy="461628"/>
          </a:xfrm>
          <a:prstGeom prst="rect">
            <a:avLst/>
          </a:prstGeom>
          <a:solidFill>
            <a:srgbClr val="FFD347"/>
          </a:solidFill>
        </p:spPr>
        <p:txBody>
          <a:bodyPr wrap="square" lIns="91403" tIns="45702" rIns="91403" bIns="45702" rtlCol="0">
            <a:spAutoFit/>
          </a:bodyPr>
          <a:lstStyle/>
          <a:p>
            <a:pPr algn="ctr"/>
            <a:r>
              <a:rPr lang="en-US" sz="2400" dirty="0" err="1">
                <a:latin typeface="Times New Roman" panose="02020603050405020304" pitchFamily="18" charset="0"/>
                <a:ea typeface="Arial-Rounded" pitchFamily="34" charset="0"/>
                <a:cs typeface="Times New Roman" panose="02020603050405020304" pitchFamily="18" charset="0"/>
              </a:rPr>
              <a:t>Khoảng</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cách</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giữa</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các</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chữ</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như</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thế</a:t>
            </a:r>
            <a:r>
              <a:rPr lang="en-US" sz="2400" dirty="0">
                <a:latin typeface="Times New Roman" panose="02020603050405020304" pitchFamily="18" charset="0"/>
                <a:ea typeface="Arial-Rounded" pitchFamily="34" charset="0"/>
                <a:cs typeface="Times New Roman" panose="02020603050405020304" pitchFamily="18" charset="0"/>
              </a:rPr>
              <a:t> </a:t>
            </a:r>
            <a:r>
              <a:rPr lang="en-US" sz="2400" dirty="0" err="1">
                <a:latin typeface="Times New Roman" panose="02020603050405020304" pitchFamily="18" charset="0"/>
                <a:ea typeface="Arial-Rounded" pitchFamily="34" charset="0"/>
                <a:cs typeface="Times New Roman" panose="02020603050405020304" pitchFamily="18" charset="0"/>
              </a:rPr>
              <a:t>nào</a:t>
            </a:r>
            <a:r>
              <a:rPr lang="en-US" sz="2400" dirty="0">
                <a:latin typeface="Times New Roman" panose="02020603050405020304" pitchFamily="18" charset="0"/>
                <a:ea typeface="Arial-Rounded" pitchFamily="34" charset="0"/>
                <a:cs typeface="Times New Roman" panose="02020603050405020304" pitchFamily="18" charset="0"/>
              </a:rPr>
              <a:t>?</a:t>
            </a:r>
          </a:p>
        </p:txBody>
      </p:sp>
      <p:sp>
        <p:nvSpPr>
          <p:cNvPr id="27" name="TextBox 26"/>
          <p:cNvSpPr txBox="1"/>
          <p:nvPr/>
        </p:nvSpPr>
        <p:spPr>
          <a:xfrm>
            <a:off x="978504" y="3582159"/>
            <a:ext cx="8153400" cy="478608"/>
          </a:xfrm>
          <a:prstGeom prst="rect">
            <a:avLst/>
          </a:prstGeom>
          <a:solidFill>
            <a:srgbClr val="FFD347"/>
          </a:solidFill>
        </p:spPr>
        <p:txBody>
          <a:bodyPr wrap="square" lIns="91403" tIns="45702" rIns="91403" bIns="45702" rtlCol="0">
            <a:spAutoFit/>
          </a:bodyPr>
          <a:lstStyle/>
          <a:p>
            <a:pPr algn="ctr"/>
            <a:r>
              <a:rPr lang="en-US" sz="2400" dirty="0">
                <a:latin typeface="Times New Roman" panose="02020603050405020304" pitchFamily="18" charset="0"/>
                <a:ea typeface="Arial-Rounded" pitchFamily="34" charset="0"/>
                <a:cs typeface="Times New Roman" panose="02020603050405020304" pitchFamily="18" charset="0"/>
              </a:rPr>
              <a:t>Ngoài ra, những chữ nào trong bài cần viết hoa? Vì sao?</a:t>
            </a:r>
          </a:p>
        </p:txBody>
      </p:sp>
      <p:sp>
        <p:nvSpPr>
          <p:cNvPr id="2" name="TextBox 1"/>
          <p:cNvSpPr txBox="1"/>
          <p:nvPr/>
        </p:nvSpPr>
        <p:spPr>
          <a:xfrm>
            <a:off x="5088255" y="712153"/>
            <a:ext cx="2590800" cy="646331"/>
          </a:xfrm>
          <a:prstGeom prst="rect">
            <a:avLst/>
          </a:prstGeom>
          <a:noFill/>
        </p:spPr>
        <p:txBody>
          <a:bodyPr wrap="square" rtlCol="0">
            <a:spAutoFit/>
          </a:bodyPr>
          <a:lstStyle/>
          <a:p>
            <a:r>
              <a:rPr lang="en-US" sz="3600" dirty="0" err="1">
                <a:solidFill>
                  <a:srgbClr val="FF0000"/>
                </a:solidFill>
                <a:latin typeface="Times New Roman" panose="02020603050405020304" pitchFamily="18" charset="0"/>
                <a:cs typeface="Times New Roman" panose="02020603050405020304" pitchFamily="18" charset="0"/>
              </a:rPr>
              <a:t>liên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hoan</a:t>
            </a:r>
            <a:endParaRPr lang="vi-VN"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45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4"/>
                                        </p:tgtEl>
                                        <p:attrNameLst>
                                          <p:attrName>style.visibility</p:attrName>
                                        </p:attrNameLst>
                                      </p:cBhvr>
                                      <p:to>
                                        <p:strVal val="visible"/>
                                      </p:to>
                                    </p:set>
                                    <p:anim calcmode="lin" valueType="num">
                                      <p:cBhvr additive="base">
                                        <p:cTn id="24" dur="500" fill="hold"/>
                                        <p:tgtEl>
                                          <p:spTgt spid="34"/>
                                        </p:tgtEl>
                                        <p:attrNameLst>
                                          <p:attrName>ppt_x</p:attrName>
                                        </p:attrNameLst>
                                      </p:cBhvr>
                                      <p:tavLst>
                                        <p:tav tm="0">
                                          <p:val>
                                            <p:strVal val="#ppt_x"/>
                                          </p:val>
                                        </p:tav>
                                        <p:tav tm="100000">
                                          <p:val>
                                            <p:strVal val="#ppt_x"/>
                                          </p:val>
                                        </p:tav>
                                      </p:tavLst>
                                    </p:anim>
                                    <p:anim calcmode="lin" valueType="num">
                                      <p:cBhvr additive="base">
                                        <p:cTn id="25"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5"/>
                                        </p:tgtEl>
                                        <p:attrNameLst>
                                          <p:attrName>style.visibility</p:attrName>
                                        </p:attrNameLst>
                                      </p:cBhvr>
                                      <p:to>
                                        <p:strVal val="visible"/>
                                      </p:to>
                                    </p:set>
                                    <p:anim calcmode="lin" valueType="num">
                                      <p:cBhvr additive="base">
                                        <p:cTn id="30" dur="500" fill="hold"/>
                                        <p:tgtEl>
                                          <p:spTgt spid="35"/>
                                        </p:tgtEl>
                                        <p:attrNameLst>
                                          <p:attrName>ppt_x</p:attrName>
                                        </p:attrNameLst>
                                      </p:cBhvr>
                                      <p:tavLst>
                                        <p:tav tm="0">
                                          <p:val>
                                            <p:strVal val="#ppt_x"/>
                                          </p:val>
                                        </p:tav>
                                        <p:tav tm="100000">
                                          <p:val>
                                            <p:strVal val="#ppt_x"/>
                                          </p:val>
                                        </p:tav>
                                      </p:tavLst>
                                    </p:anim>
                                    <p:anim calcmode="lin" valueType="num">
                                      <p:cBhvr additive="base">
                                        <p:cTn id="31"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anim calcmode="lin" valueType="num">
                                      <p:cBhvr additive="base">
                                        <p:cTn id="36" dur="500" fill="hold"/>
                                        <p:tgtEl>
                                          <p:spTgt spid="27"/>
                                        </p:tgtEl>
                                        <p:attrNameLst>
                                          <p:attrName>ppt_x</p:attrName>
                                        </p:attrNameLst>
                                      </p:cBhvr>
                                      <p:tavLst>
                                        <p:tav tm="0">
                                          <p:val>
                                            <p:strVal val="#ppt_x"/>
                                          </p:val>
                                        </p:tav>
                                        <p:tav tm="100000">
                                          <p:val>
                                            <p:strVal val="#ppt_x"/>
                                          </p:val>
                                        </p:tav>
                                      </p:tavLst>
                                    </p:anim>
                                    <p:anim calcmode="lin" valueType="num">
                                      <p:cBhvr additive="base">
                                        <p:cTn id="37"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6"/>
                                        </p:tgtEl>
                                        <p:attrNameLst>
                                          <p:attrName>style.visibility</p:attrName>
                                        </p:attrNameLst>
                                      </p:cBhvr>
                                      <p:to>
                                        <p:strVal val="visible"/>
                                      </p:to>
                                    </p:set>
                                    <p:anim calcmode="lin" valueType="num">
                                      <p:cBhvr additive="base">
                                        <p:cTn id="42" dur="500" fill="hold"/>
                                        <p:tgtEl>
                                          <p:spTgt spid="36"/>
                                        </p:tgtEl>
                                        <p:attrNameLst>
                                          <p:attrName>ppt_x</p:attrName>
                                        </p:attrNameLst>
                                      </p:cBhvr>
                                      <p:tavLst>
                                        <p:tav tm="0">
                                          <p:val>
                                            <p:strVal val="#ppt_x"/>
                                          </p:val>
                                        </p:tav>
                                        <p:tav tm="100000">
                                          <p:val>
                                            <p:strVal val="#ppt_x"/>
                                          </p:val>
                                        </p:tav>
                                      </p:tavLst>
                                    </p:anim>
                                    <p:anim calcmode="lin" valueType="num">
                                      <p:cBhvr additive="base">
                                        <p:cTn id="4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4" grpId="0" animBg="1"/>
      <p:bldP spid="35" grpId="0" animBg="1"/>
      <p:bldP spid="36"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89950" y="2859769"/>
            <a:ext cx="8983078" cy="2455181"/>
            <a:chOff x="155314" y="3503807"/>
            <a:chExt cx="8983078"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155314" y="3982932"/>
              <a:ext cx="8983078" cy="1480512"/>
            </a:xfrm>
            <a:prstGeom prst="rect">
              <a:avLst/>
            </a:prstGeom>
          </p:spPr>
          <p:txBody>
            <a:bodyPr wrap="square">
              <a:spAutoFit/>
            </a:bodyPr>
            <a:lstStyle/>
            <a:p>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Buổi</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tối</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gia</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đình</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em</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thường</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quây</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quần</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bên</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nhau</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a:t>
              </a:r>
            </a:p>
            <a:p>
              <a:pPr algn="ctr"/>
              <a:endParaRPr lang="en-US" sz="3200" b="1" dirty="0">
                <a:solidFill>
                  <a:srgbClr val="7030A0"/>
                </a:solidFill>
                <a:latin typeface="HP001 4H" panose="020B0603050302020204" pitchFamily="34" charset="-127"/>
                <a:ea typeface="HP001 4H" panose="020B0603050302020204" pitchFamily="34" charset="-127"/>
                <a:cs typeface="Arial-Rounded" pitchFamily="34" charset="0"/>
              </a:endParaRPr>
            </a:p>
          </p:txBody>
        </p:sp>
      </p:grpSp>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5</a:t>
            </a:r>
          </a:p>
        </p:txBody>
      </p:sp>
      <p:sp>
        <p:nvSpPr>
          <p:cNvPr id="4" name="TextBox 3"/>
          <p:cNvSpPr txBox="1"/>
          <p:nvPr/>
        </p:nvSpPr>
        <p:spPr>
          <a:xfrm>
            <a:off x="692728" y="209550"/>
            <a:ext cx="7822648" cy="523172"/>
          </a:xfrm>
          <a:prstGeom prst="rect">
            <a:avLst/>
          </a:prstGeom>
          <a:noFill/>
        </p:spPr>
        <p:txBody>
          <a:bodyPr wrap="square" lIns="91391" tIns="45696" rIns="91391" bIns="45696" rtlCol="0">
            <a:spAutoFit/>
          </a:bodyPr>
          <a:lstStyle/>
          <a:p>
            <a:pPr algn="just"/>
            <a:r>
              <a:rPr lang="en-US" sz="2800" b="1" dirty="0" err="1">
                <a:latin typeface="Times New Roman" panose="02020603050405020304" pitchFamily="18" charset="0"/>
                <a:ea typeface="Arial-Rounded" pitchFamily="34" charset="0"/>
                <a:cs typeface="Times New Roman" panose="02020603050405020304" pitchFamily="18" charset="0"/>
              </a:rPr>
              <a:t>Chọn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từ</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ngữ</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để</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hoàn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thiện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câu</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và</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viết</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câu</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vào</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vở</a:t>
            </a:r>
            <a:endParaRPr lang="en-US" sz="2800" b="1" dirty="0">
              <a:latin typeface="Times New Roman" panose="02020603050405020304" pitchFamily="18" charset="0"/>
              <a:ea typeface="Arial-Rounded" pitchFamily="34" charset="0"/>
              <a:cs typeface="Times New Roman" panose="02020603050405020304" pitchFamily="18" charset="0"/>
            </a:endParaRPr>
          </a:p>
        </p:txBody>
      </p:sp>
      <p:sp>
        <p:nvSpPr>
          <p:cNvPr id="5" name="Rectangle 4"/>
          <p:cNvSpPr/>
          <p:nvPr/>
        </p:nvSpPr>
        <p:spPr>
          <a:xfrm>
            <a:off x="100706" y="1830224"/>
            <a:ext cx="9161565" cy="584739"/>
          </a:xfrm>
          <a:prstGeom prst="rect">
            <a:avLst/>
          </a:prstGeom>
        </p:spPr>
        <p:txBody>
          <a:bodyPr wrap="square" lIns="91403" tIns="45702" rIns="91403" bIns="45702">
            <a:spAutoFit/>
          </a:bodyPr>
          <a:lstStyle/>
          <a:p>
            <a:pPr algn="just"/>
            <a:r>
              <a:rPr lang="en-US" sz="3200" dirty="0">
                <a:latin typeface="Arial-Rounded" pitchFamily="34" charset="0"/>
                <a:ea typeface="Arial-Rounded" pitchFamily="34" charset="0"/>
                <a:cs typeface="Arial-Rounded" pitchFamily="34" charset="0"/>
              </a:rPr>
              <a:t> </a:t>
            </a:r>
            <a:r>
              <a:rPr lang="en-US" sz="3200" dirty="0" err="1">
                <a:latin typeface="Times New Roman" panose="02020603050405020304" pitchFamily="18" charset="0"/>
                <a:ea typeface="Arial-Rounded" pitchFamily="34" charset="0"/>
                <a:cs typeface="Times New Roman" panose="02020603050405020304" pitchFamily="18" charset="0"/>
              </a:rPr>
              <a:t>Buổi</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tối</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gia</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đình</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em</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thường</a:t>
            </a:r>
            <a:r>
              <a:rPr lang="en-US" sz="3200" dirty="0">
                <a:latin typeface="Times New Roman" panose="02020603050405020304" pitchFamily="18" charset="0"/>
                <a:ea typeface="Arial-Rounded" pitchFamily="34" charset="0"/>
                <a:cs typeface="Times New Roman" panose="02020603050405020304" pitchFamily="18" charset="0"/>
              </a:rPr>
              <a:t> (……………) </a:t>
            </a:r>
            <a:r>
              <a:rPr lang="en-US" sz="3200" dirty="0" err="1">
                <a:latin typeface="Times New Roman" panose="02020603050405020304" pitchFamily="18" charset="0"/>
                <a:ea typeface="Arial-Rounded" pitchFamily="34" charset="0"/>
                <a:cs typeface="Times New Roman" panose="02020603050405020304" pitchFamily="18" charset="0"/>
              </a:rPr>
              <a:t>bên</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nhau</a:t>
            </a:r>
            <a:r>
              <a:rPr lang="en-US" sz="3200" dirty="0">
                <a:latin typeface="Times New Roman" panose="02020603050405020304" pitchFamily="18" charset="0"/>
                <a:ea typeface="Arial-Rounded" pitchFamily="34" charset="0"/>
                <a:cs typeface="Times New Roman" panose="02020603050405020304" pitchFamily="18" charset="0"/>
              </a:rPr>
              <a:t>.</a:t>
            </a:r>
          </a:p>
        </p:txBody>
      </p:sp>
      <p:sp>
        <p:nvSpPr>
          <p:cNvPr id="2" name="TextBox 1">
            <a:extLst>
              <a:ext uri="{FF2B5EF4-FFF2-40B4-BE49-F238E27FC236}">
                <a16:creationId xmlns:a16="http://schemas.microsoft.com/office/drawing/2014/main" id="{F3E1CD0C-7341-493F-88DA-80E0B6773F7A}"/>
              </a:ext>
            </a:extLst>
          </p:cNvPr>
          <p:cNvSpPr txBox="1"/>
          <p:nvPr/>
        </p:nvSpPr>
        <p:spPr>
          <a:xfrm>
            <a:off x="692728" y="895350"/>
            <a:ext cx="7460672" cy="584775"/>
          </a:xfrm>
          <a:prstGeom prst="rect">
            <a:avLst/>
          </a:prstGeom>
          <a:noFill/>
        </p:spPr>
        <p:txBody>
          <a:bodyPr wrap="square" rtlCol="0">
            <a:spAutoFit/>
          </a:bodyPr>
          <a:lstStyle/>
          <a:p>
            <a:r>
              <a:rPr lang="en-US" sz="3200" dirty="0"/>
              <a:t>       </a:t>
            </a:r>
            <a:r>
              <a:rPr lang="en-US" sz="3200" dirty="0" err="1">
                <a:latin typeface="Times New Roman" panose="02020603050405020304" pitchFamily="18" charset="0"/>
                <a:cs typeface="Times New Roman" panose="02020603050405020304" pitchFamily="18" charset="0"/>
              </a:rPr>
              <a:t>Liên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gặp</a:t>
            </a:r>
            <a:endParaRPr lang="vi-VN" sz="32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FD9634F9-5549-45B2-B9C2-02633E988A71}"/>
              </a:ext>
            </a:extLst>
          </p:cNvPr>
          <p:cNvSpPr/>
          <p:nvPr/>
        </p:nvSpPr>
        <p:spPr>
          <a:xfrm>
            <a:off x="25977" y="4182252"/>
            <a:ext cx="1421823" cy="584775"/>
          </a:xfrm>
          <a:prstGeom prst="rect">
            <a:avLst/>
          </a:prstGeom>
        </p:spPr>
        <p:txBody>
          <a:bodyPr wrap="square">
            <a:spAutoFit/>
          </a:bodyPr>
          <a:lstStyle/>
          <a:p>
            <a:pPr algn="ctr"/>
            <a:endParaRPr lang="en-US" sz="3200" b="1" dirty="0">
              <a:solidFill>
                <a:srgbClr val="7030A0"/>
              </a:solidFill>
              <a:latin typeface="HP001 4H" panose="020B0603050302020204" pitchFamily="34" charset="-127"/>
              <a:ea typeface="HP001 4H" panose="020B0603050302020204" pitchFamily="34" charset="-127"/>
              <a:cs typeface="Arial-Rounded" pitchFamily="34" charset="0"/>
            </a:endParaRPr>
          </a:p>
        </p:txBody>
      </p:sp>
      <p:sp>
        <p:nvSpPr>
          <p:cNvPr id="6" name="TextBox 5"/>
          <p:cNvSpPr txBox="1"/>
          <p:nvPr/>
        </p:nvSpPr>
        <p:spPr>
          <a:xfrm>
            <a:off x="3886200" y="911369"/>
            <a:ext cx="2057400" cy="584775"/>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quây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endParaRPr lang="vi-VN" sz="32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3881610" y="919789"/>
            <a:ext cx="2743204" cy="584775"/>
          </a:xfrm>
          <a:prstGeom prst="rect">
            <a:avLst/>
          </a:prstGeom>
          <a:noFill/>
        </p:spPr>
        <p:txBody>
          <a:bodyPr wrap="square" rtlCol="0">
            <a:spAutoFit/>
          </a:bodyPr>
          <a:lstStyle/>
          <a:p>
            <a:r>
              <a:rPr lang="en-US" sz="3200" dirty="0" err="1">
                <a:solidFill>
                  <a:srgbClr val="FF0000"/>
                </a:solidFill>
                <a:latin typeface="Times New Roman" panose="02020603050405020304" pitchFamily="18" charset="0"/>
                <a:cs typeface="Times New Roman" panose="02020603050405020304" pitchFamily="18" charset="0"/>
              </a:rPr>
              <a:t>quây</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quần</a:t>
            </a:r>
            <a:endParaRPr lang="vi-VN"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300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par>
                                <p:cTn id="16" presetID="1"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nodePh="1">
                                  <p:stCondLst>
                                    <p:cond delay="0"/>
                                  </p:stCondLst>
                                  <p:endCondLst>
                                    <p:cond evt="begin" delay="0">
                                      <p:tn val="33"/>
                                    </p:cond>
                                  </p:end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2" grpId="0"/>
      <p:bldP spid="15" grpId="0"/>
      <p:bldP spid="6"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1586</TotalTime>
  <Words>214</Words>
  <Application>Microsoft Office PowerPoint</Application>
  <PresentationFormat>On-screen Show (16:9)</PresentationFormat>
  <Paragraphs>20</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Arial Rounded MT Bold</vt:lpstr>
      <vt:lpstr>Arial-Rounded</vt:lpstr>
      <vt:lpstr>Calibri</vt:lpstr>
      <vt:lpstr>HP001 4H</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Nhật Hạ Trần</cp:lastModifiedBy>
  <cp:revision>199</cp:revision>
  <dcterms:created xsi:type="dcterms:W3CDTF">2020-12-08T15:48:47Z</dcterms:created>
  <dcterms:modified xsi:type="dcterms:W3CDTF">2026-02-26T08:30:23Z</dcterms:modified>
</cp:coreProperties>
</file>