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</p:sldMasterIdLst>
  <p:notesMasterIdLst>
    <p:notesMasterId r:id="rId5"/>
  </p:notesMasterIdLst>
  <p:sldIdLst>
    <p:sldId id="334" r:id="rId3"/>
    <p:sldId id="324" r:id="rId4"/>
  </p:sldIdLst>
  <p:sldSz cx="9144000" cy="5143500" type="screen16x9"/>
  <p:notesSz cx="6858000" cy="9144000"/>
  <p:embeddedFontLst>
    <p:embeddedFont>
      <p:font typeface="Lato" panose="020F0502020204030203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39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F5A"/>
    <a:srgbClr val="0418AC"/>
    <a:srgbClr val="009242"/>
    <a:srgbClr val="D50D8E"/>
    <a:srgbClr val="FFD1FF"/>
    <a:srgbClr val="8D3A96"/>
    <a:srgbClr val="C86AC1"/>
    <a:srgbClr val="84F05E"/>
    <a:srgbClr val="FEE7EF"/>
    <a:srgbClr val="8B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 showGuides="1">
      <p:cViewPr varScale="1">
        <p:scale>
          <a:sx n="68" d="100"/>
          <a:sy n="68" d="100"/>
        </p:scale>
        <p:origin x="787" y="53"/>
      </p:cViewPr>
      <p:guideLst>
        <p:guide orient="horz" pos="1639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2/27/2026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2/27/2026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2/27/2026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2/27/2026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2/27/2026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2/27/2026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2/27/2026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2/27/2026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2/27/2026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2/27/2026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2/27/2026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2/27/2026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44414"/>
            <a:ext cx="1046959" cy="1151625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81974"/>
            <a:ext cx="9217572" cy="4928940"/>
            <a:chOff x="0" y="281974"/>
            <a:chExt cx="9217572" cy="4928940"/>
          </a:xfrm>
        </p:grpSpPr>
        <p:pic>
          <p:nvPicPr>
            <p:cNvPr id="102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29" l="0" r="9303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E:\QUYNH\anh tai ve poiwer oint\hoa đào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340772" y="281974"/>
              <a:ext cx="4876800" cy="399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0777" y="56338"/>
            <a:ext cx="43973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Quan sát cây trong tranh dưới đây</a:t>
            </a:r>
          </a:p>
        </p:txBody>
      </p:sp>
      <p:sp>
        <p:nvSpPr>
          <p:cNvPr id="16" name="Oval 15"/>
          <p:cNvSpPr/>
          <p:nvPr/>
        </p:nvSpPr>
        <p:spPr>
          <a:xfrm>
            <a:off x="1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15943" y="87116"/>
            <a:ext cx="1851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Thảo luận nhóm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20995"/>
            <a:ext cx="4543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000" b="1" dirty="0">
                <a:solidFill>
                  <a:srgbClr val="0070C0"/>
                </a:solidFill>
              </a:rPr>
              <a:t>Tranh vẽ cây gì ?</a:t>
            </a:r>
          </a:p>
          <a:p>
            <a:pPr marL="342900" indent="-342900">
              <a:buAutoNum type="alphaLcPeriod"/>
            </a:pPr>
            <a:r>
              <a:rPr lang="en-US" sz="2000" b="1" dirty="0">
                <a:solidFill>
                  <a:srgbClr val="0070C0"/>
                </a:solidFill>
              </a:rPr>
              <a:t>Em thường thấy cây này ở đâu ?</a:t>
            </a:r>
          </a:p>
        </p:txBody>
      </p:sp>
      <p:pic>
        <p:nvPicPr>
          <p:cNvPr id="3074" name="Picture 2" descr="E:\QUYNH\BAI GIANG DIEN TU\bài giảng điện tử học kì II\cắt\cây bàng 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24914" y="683172"/>
            <a:ext cx="2344875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QUYNH\BAI GIANG DIEN TU\bài giảng điện tử học kì II\cắt\cây bà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93" y="1566359"/>
            <a:ext cx="4265345" cy="26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QUYNH\BAI GIANG DIEN TU\bài giảng điện tử học kì II\cắt\cây bnagf 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53224" y="3286936"/>
            <a:ext cx="23907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QUYNH\BAI GIANG DIEN TU\bài giảng điện tử học kì II\cắt\15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3545" y="0"/>
            <a:ext cx="2735129" cy="50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On-screen Show (16:9)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 Light</vt:lpstr>
      <vt:lpstr>Arial</vt:lpstr>
      <vt:lpstr>Calibri</vt:lpstr>
      <vt:lpstr>Lato</vt:lpstr>
      <vt:lpstr>Simple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Nhật Hạ Trần</cp:lastModifiedBy>
  <cp:revision>490</cp:revision>
  <dcterms:created xsi:type="dcterms:W3CDTF">2025-02-23T16:28:19Z</dcterms:created>
  <dcterms:modified xsi:type="dcterms:W3CDTF">2026-02-27T08:20:44Z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A1D428D4D88B4140AC30CC1D16D5ECE1_12</vt:lpwstr>
  </property>
  <property fmtid="{D5CDD505-2E9C-101B-9397-08002B2CF9AE}" pid="3" name="KSOProductBuildVer">
    <vt:lpwstr>2057-12.2.0.19821</vt:lpwstr>
  </property>
</Properties>
</file>