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</p:sldMasterIdLst>
  <p:notesMasterIdLst>
    <p:notesMasterId r:id="rId4"/>
  </p:notesMasterIdLst>
  <p:sldIdLst>
    <p:sldId id="373" r:id="rId2"/>
    <p:sldId id="380" r:id="rId3"/>
  </p:sldIdLst>
  <p:sldSz cx="9144000" cy="5143500" type="screen16x9"/>
  <p:notesSz cx="6858000" cy="9144000"/>
  <p:embeddedFontLst>
    <p:embeddedFont>
      <p:font typeface="Lato" panose="020F0502020204030203" pitchFamily="34" charset="0"/>
      <p:regular r:id="rId5"/>
      <p:bold r:id="rId6"/>
      <p:italic r:id="rId7"/>
      <p:boldItalic r:id="rId8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9pPr>
  </p:defaultTextStyle>
  <p:extLst>
    <p:ext uri="{EFAFB233-063F-42B5-8137-9DF3F51BA10A}">
      <p15:sldGuideLst xmlns:p15="http://schemas.microsoft.com/office/powerpoint/2012/main">
        <p15:guide id="1" orient="horz" pos="1639" userDrawn="1">
          <p15:clr>
            <a:srgbClr val="A4A3A4"/>
          </p15:clr>
        </p15:guide>
        <p15:guide id="2" pos="286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FAF5A"/>
    <a:srgbClr val="0418AC"/>
    <a:srgbClr val="009242"/>
    <a:srgbClr val="D50D8E"/>
    <a:srgbClr val="FFD1FF"/>
    <a:srgbClr val="8D3A96"/>
    <a:srgbClr val="C86AC1"/>
    <a:srgbClr val="84F05E"/>
    <a:srgbClr val="FEE7EF"/>
    <a:srgbClr val="8BBD3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070" autoAdjust="0"/>
    <p:restoredTop sz="95501" autoAdjust="0"/>
  </p:normalViewPr>
  <p:slideViewPr>
    <p:cSldViewPr snapToGrid="0" showGuides="1">
      <p:cViewPr varScale="1">
        <p:scale>
          <a:sx n="68" d="100"/>
          <a:sy n="68" d="100"/>
        </p:scale>
        <p:origin x="787" y="58"/>
      </p:cViewPr>
      <p:guideLst>
        <p:guide orient="horz" pos="1639"/>
        <p:guide pos="2868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4.fntdata"/><Relationship Id="rId3" Type="http://schemas.openxmlformats.org/officeDocument/2006/relationships/slide" Target="slides/slide2.xml"/><Relationship Id="rId7" Type="http://schemas.openxmlformats.org/officeDocument/2006/relationships/font" Target="fonts/font3.fntdata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2.fntdata"/><Relationship Id="rId11" Type="http://schemas.openxmlformats.org/officeDocument/2006/relationships/theme" Target="theme/theme1.xml"/><Relationship Id="rId5" Type="http://schemas.openxmlformats.org/officeDocument/2006/relationships/font" Target="fonts/font1.fntdata"/><Relationship Id="rId10" Type="http://schemas.openxmlformats.org/officeDocument/2006/relationships/viewProps" Target="viewProps.xml"/><Relationship Id="rId4" Type="http://schemas.openxmlformats.org/officeDocument/2006/relationships/notesMaster" Target="notesMasters/notesMaster1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 cstate="screen">
            <a:lum/>
          </a:blip>
          <a:srcRect/>
          <a:stretch>
            <a:fillRect/>
          </a:stretch>
        </a:blip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 dirty="0"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 lang="en-GB"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1" r:id="rId1"/>
    <p:sldLayoutId id="2147483652" r:id="rId2"/>
    <p:sldLayoutId id="2147483653" r:id="rId3"/>
    <p:sldLayoutId id="2147483654" r:id="rId4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Lato" panose="020F0502020204030203" pitchFamily="34" charset="0"/>
          <a:ea typeface="Lato" panose="020F0502020204030203" pitchFamily="34" charset="0"/>
          <a:cs typeface="Lato" panose="020F0502020204030203" pitchFamily="34" charset="0"/>
          <a:sym typeface="Arial" panose="020B0604020202020204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/>
          <p:cNvSpPr/>
          <p:nvPr/>
        </p:nvSpPr>
        <p:spPr>
          <a:xfrm>
            <a:off x="2452048" y="1970927"/>
            <a:ext cx="4821111" cy="1143000"/>
          </a:xfrm>
          <a:prstGeom prst="roundRect">
            <a:avLst/>
          </a:prstGeom>
          <a:solidFill>
            <a:srgbClr val="8D3A9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Tiết 2</a:t>
            </a:r>
          </a:p>
        </p:txBody>
      </p:sp>
      <p:sp>
        <p:nvSpPr>
          <p:cNvPr id="3" name="Oval 2"/>
          <p:cNvSpPr/>
          <p:nvPr/>
        </p:nvSpPr>
        <p:spPr>
          <a:xfrm>
            <a:off x="1623864" y="1970927"/>
            <a:ext cx="1212574" cy="1143000"/>
          </a:xfrm>
          <a:prstGeom prst="ellipse">
            <a:avLst/>
          </a:prstGeom>
          <a:solidFill>
            <a:srgbClr val="FFD1FF"/>
          </a:solidFill>
          <a:ln>
            <a:solidFill>
              <a:srgbClr val="0418A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b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</a:p>
        </p:txBody>
      </p:sp>
      <p:grpSp>
        <p:nvGrpSpPr>
          <p:cNvPr id="8" name="Group 7"/>
          <p:cNvGrpSpPr/>
          <p:nvPr/>
        </p:nvGrpSpPr>
        <p:grpSpPr>
          <a:xfrm>
            <a:off x="0" y="35884"/>
            <a:ext cx="9144000" cy="5107616"/>
            <a:chOff x="0" y="103298"/>
            <a:chExt cx="9144000" cy="5107616"/>
          </a:xfrm>
        </p:grpSpPr>
        <p:pic>
          <p:nvPicPr>
            <p:cNvPr id="1026" name="Picture 2" descr="E:\QUYNH\anh tai ve poiwer oint\dao maijpg.jpg"/>
            <p:cNvPicPr>
              <a:picLocks noChangeAspect="1" noChangeArrowheads="1"/>
            </p:cNvPicPr>
            <p:nvPr/>
          </p:nvPicPr>
          <p:blipFill rotWithShape="1">
            <a:blip r:embed="rId2" cstate="screen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backgroundRemoval t="0" b="99429" l="0" r="93030"/>
                      </a14:imgEffect>
                    </a14:imgLayer>
                  </a14:imgProps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2542427"/>
              <a:ext cx="3189768" cy="266848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4" name="Picture 2" descr="E:\QUYNH\anh tai ve poiwer oint\hoa đào1.png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 flipH="1">
              <a:off x="4267200" y="103298"/>
              <a:ext cx="4876800" cy="39909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628015" y="78441"/>
            <a:ext cx="7729176" cy="43088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2200">
                <a:solidFill>
                  <a:schemeClr val="tx1"/>
                </a:solidFill>
              </a:rPr>
              <a:t>   Tìm ở cuối các dòng thơ những tiếng cùng vần với nhau</a:t>
            </a:r>
          </a:p>
        </p:txBody>
      </p:sp>
      <p:sp>
        <p:nvSpPr>
          <p:cNvPr id="4" name="Oval 3"/>
          <p:cNvSpPr/>
          <p:nvPr/>
        </p:nvSpPr>
        <p:spPr>
          <a:xfrm>
            <a:off x="107712" y="4361"/>
            <a:ext cx="605363" cy="548270"/>
          </a:xfrm>
          <a:prstGeom prst="ellipse">
            <a:avLst/>
          </a:prstGeom>
          <a:solidFill>
            <a:srgbClr val="8D3A96"/>
          </a:solidFill>
          <a:ln>
            <a:solidFill>
              <a:srgbClr val="FFD1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>
                <a:solidFill>
                  <a:schemeClr val="bg1"/>
                </a:solidFill>
              </a:rPr>
              <a:t>3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000294" y="709296"/>
            <a:ext cx="3367403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400"/>
              <a:t>Bên cửa lớp học</a:t>
            </a:r>
          </a:p>
          <a:p>
            <a:pPr algn="just"/>
            <a:r>
              <a:rPr lang="en-US" sz="2400"/>
              <a:t>Có cây bàng già</a:t>
            </a:r>
          </a:p>
          <a:p>
            <a:pPr algn="just"/>
            <a:r>
              <a:rPr lang="en-US" sz="2400"/>
              <a:t>Tán lá xoè ra</a:t>
            </a:r>
          </a:p>
          <a:p>
            <a:pPr algn="just"/>
            <a:r>
              <a:rPr lang="en-US" sz="2400"/>
              <a:t>Như ô xanh mướt.</a:t>
            </a:r>
          </a:p>
          <a:p>
            <a:pPr algn="just"/>
            <a:endParaRPr lang="en-US" sz="2400"/>
          </a:p>
          <a:p>
            <a:pPr algn="just"/>
            <a:r>
              <a:rPr lang="en-US" sz="2400"/>
              <a:t>Bàng ghé cửa lớp</a:t>
            </a:r>
          </a:p>
          <a:p>
            <a:pPr algn="just"/>
            <a:r>
              <a:rPr lang="en-US" sz="2400"/>
              <a:t>Nghe cô giảng bài</a:t>
            </a:r>
          </a:p>
          <a:p>
            <a:pPr algn="just"/>
            <a:r>
              <a:rPr lang="en-US" sz="2400"/>
              <a:t>Mỗi buổi sớm mai</a:t>
            </a:r>
          </a:p>
          <a:p>
            <a:pPr algn="just"/>
            <a:r>
              <a:rPr lang="en-US" sz="2400"/>
              <a:t>Quên ngày mưa nắng.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198015" y="709296"/>
            <a:ext cx="3367403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400"/>
              <a:t>Cuối tuần, lớp vắng</a:t>
            </a:r>
          </a:p>
          <a:p>
            <a:pPr algn="just"/>
            <a:r>
              <a:rPr lang="en-US" sz="2400"/>
              <a:t>Không thấy tiếng cô</a:t>
            </a:r>
          </a:p>
          <a:p>
            <a:pPr algn="just"/>
            <a:r>
              <a:rPr lang="en-US" sz="2400"/>
              <a:t>Không bạn vui đùa</a:t>
            </a:r>
          </a:p>
          <a:p>
            <a:pPr algn="just"/>
            <a:r>
              <a:rPr lang="en-US" sz="2400"/>
              <a:t>Tán bàng ngơ ngác.</a:t>
            </a:r>
          </a:p>
          <a:p>
            <a:pPr algn="just"/>
            <a:endParaRPr lang="en-US" sz="2400"/>
          </a:p>
          <a:p>
            <a:pPr algn="just"/>
            <a:r>
              <a:rPr lang="en-US" sz="2400"/>
              <a:t>Thứ hai trở lại</a:t>
            </a:r>
          </a:p>
          <a:p>
            <a:pPr algn="just"/>
            <a:r>
              <a:rPr lang="en-US" sz="2400"/>
              <a:t>Lớp học tưng bừng</a:t>
            </a:r>
          </a:p>
          <a:p>
            <a:pPr algn="just"/>
            <a:r>
              <a:rPr lang="en-US" sz="2400"/>
              <a:t>Tán xanh vui mừng</a:t>
            </a:r>
          </a:p>
          <a:p>
            <a:pPr algn="just"/>
            <a:r>
              <a:rPr lang="en-US" sz="2400"/>
              <a:t>Vẫy chào các bạn.</a:t>
            </a:r>
          </a:p>
          <a:p>
            <a:pPr algn="r"/>
            <a:r>
              <a:rPr lang="en-US" sz="2000"/>
              <a:t>(Minh Tâm)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797564" y="1082654"/>
            <a:ext cx="61394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400">
                <a:solidFill>
                  <a:srgbClr val="FF0000"/>
                </a:solidFill>
              </a:rPr>
              <a:t>già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505086" y="1450605"/>
            <a:ext cx="61394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400">
                <a:solidFill>
                  <a:srgbClr val="FF0000"/>
                </a:solidFill>
              </a:rPr>
              <a:t>ra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051988" y="2911453"/>
            <a:ext cx="61394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400">
                <a:solidFill>
                  <a:srgbClr val="D50D8E"/>
                </a:solidFill>
              </a:rPr>
              <a:t>bài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936378" y="3279315"/>
            <a:ext cx="85786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400">
                <a:solidFill>
                  <a:srgbClr val="D50D8E"/>
                </a:solidFill>
              </a:rPr>
              <a:t>mai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808146" y="2538751"/>
            <a:ext cx="85786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400">
                <a:solidFill>
                  <a:srgbClr val="D50D8E"/>
                </a:solidFill>
              </a:rPr>
              <a:t>lại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291738" y="3643018"/>
            <a:ext cx="128026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400">
                <a:solidFill>
                  <a:srgbClr val="009242"/>
                </a:solidFill>
              </a:rPr>
              <a:t>nắng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195037" y="709296"/>
            <a:ext cx="128026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400">
                <a:solidFill>
                  <a:srgbClr val="009242"/>
                </a:solidFill>
              </a:rPr>
              <a:t>vắng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7110955" y="2911540"/>
            <a:ext cx="128026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400">
                <a:solidFill>
                  <a:srgbClr val="0418AC"/>
                </a:solidFill>
              </a:rPr>
              <a:t>bừng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025876" y="3279315"/>
            <a:ext cx="128026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400">
                <a:solidFill>
                  <a:srgbClr val="0418AC"/>
                </a:solidFill>
              </a:rPr>
              <a:t>mừng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</p:bldLst>
  </p:timing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99</Words>
  <Application>Microsoft Office PowerPoint</Application>
  <PresentationFormat>On-screen Show (16:9)</PresentationFormat>
  <Paragraphs>32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Arial</vt:lpstr>
      <vt:lpstr>Lato</vt:lpstr>
      <vt:lpstr>Simple Light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BÀI 1</dc:title>
  <dc:creator>Admin</dc:creator>
  <cp:lastModifiedBy>Nhật Hạ Trần</cp:lastModifiedBy>
  <cp:revision>491</cp:revision>
  <dcterms:created xsi:type="dcterms:W3CDTF">2025-02-23T16:28:19Z</dcterms:created>
  <dcterms:modified xsi:type="dcterms:W3CDTF">2026-02-27T08:21:38Z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A1D428D4D88B4140AC30CC1D16D5ECE1_12</vt:lpwstr>
  </property>
  <property fmtid="{D5CDD505-2E9C-101B-9397-08002B2CF9AE}" pid="3" name="KSOProductBuildVer">
    <vt:lpwstr>2057-12.2.0.19821</vt:lpwstr>
  </property>
</Properties>
</file>