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D02EF"/>
    <a:srgbClr val="FF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0" autoAdjust="0"/>
    <p:restoredTop sz="94660"/>
  </p:normalViewPr>
  <p:slideViewPr>
    <p:cSldViewPr snapToGrid="0">
      <p:cViewPr varScale="1">
        <p:scale>
          <a:sx n="55" d="100"/>
          <a:sy n="55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6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9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1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3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8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47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D0CEF-B417-44AB-A987-9193B90D188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4658C-399F-40C5-8F1C-3F8262FA4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1"/>
            <a:ext cx="12230402" cy="302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94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9280343" y="3576400"/>
            <a:ext cx="1915270" cy="1040910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79706" y="1553702"/>
            <a:ext cx="110729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uây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8940" y="231820"/>
            <a:ext cx="1114106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/>
              <a:t>1. </a:t>
            </a:r>
            <a:r>
              <a:rPr lang="en-US" sz="3000" b="1" dirty="0" err="1"/>
              <a:t>Tìm</a:t>
            </a:r>
            <a:r>
              <a:rPr lang="en-US" sz="3000" b="1" dirty="0"/>
              <a:t> </a:t>
            </a:r>
            <a:r>
              <a:rPr lang="en-US" sz="3000" b="1" dirty="0" err="1"/>
              <a:t>từ</a:t>
            </a:r>
            <a:r>
              <a:rPr lang="en-US" sz="3000" b="1" dirty="0"/>
              <a:t> </a:t>
            </a:r>
            <a:r>
              <a:rPr lang="en-US" sz="3000" b="1" dirty="0" err="1"/>
              <a:t>ngữ</a:t>
            </a:r>
            <a:r>
              <a:rPr lang="en-US" sz="3000" b="1" dirty="0"/>
              <a:t> </a:t>
            </a:r>
            <a:r>
              <a:rPr lang="en-US" sz="3000" b="1" dirty="0" err="1"/>
              <a:t>có</a:t>
            </a:r>
            <a:r>
              <a:rPr lang="en-US" sz="3000" b="1" dirty="0"/>
              <a:t> </a:t>
            </a:r>
            <a:r>
              <a:rPr lang="en-US" sz="3000" b="1" dirty="0" err="1"/>
              <a:t>tiếng</a:t>
            </a:r>
            <a:r>
              <a:rPr lang="en-US" sz="3000" b="1" dirty="0"/>
              <a:t> </a:t>
            </a:r>
            <a:r>
              <a:rPr lang="en-US" sz="3000" b="1" dirty="0" err="1"/>
              <a:t>chứa</a:t>
            </a:r>
            <a:r>
              <a:rPr lang="en-US" sz="3000" b="1" dirty="0"/>
              <a:t> </a:t>
            </a:r>
            <a:r>
              <a:rPr lang="en-US" sz="3000" b="1" dirty="0" err="1"/>
              <a:t>vần</a:t>
            </a:r>
            <a:r>
              <a:rPr lang="en-US" sz="3000" b="1" dirty="0"/>
              <a:t> </a:t>
            </a:r>
            <a:r>
              <a:rPr lang="en-US" sz="3000" b="1" dirty="0" err="1"/>
              <a:t>uya</a:t>
            </a:r>
            <a:r>
              <a:rPr lang="en-US" sz="3000" b="1" dirty="0"/>
              <a:t>, </a:t>
            </a:r>
            <a:r>
              <a:rPr lang="en-US" sz="3000" b="1" dirty="0" err="1"/>
              <a:t>uây</a:t>
            </a:r>
            <a:r>
              <a:rPr lang="en-US" sz="3000" b="1" dirty="0"/>
              <a:t>, </a:t>
            </a:r>
            <a:r>
              <a:rPr lang="en-US" sz="3000" b="1" dirty="0" err="1"/>
              <a:t>uyp</a:t>
            </a:r>
            <a:r>
              <a:rPr lang="en-US" sz="3000" b="1" dirty="0"/>
              <a:t>, </a:t>
            </a:r>
            <a:r>
              <a:rPr lang="en-US" sz="3000" b="1" dirty="0" err="1"/>
              <a:t>uynh</a:t>
            </a:r>
            <a:r>
              <a:rPr lang="en-US" sz="3000" b="1" dirty="0"/>
              <a:t>, </a:t>
            </a:r>
            <a:r>
              <a:rPr lang="en-US" sz="3000" b="1" dirty="0" err="1"/>
              <a:t>uych</a:t>
            </a:r>
            <a:r>
              <a:rPr lang="en-US" sz="3000" b="1" dirty="0"/>
              <a:t>, </a:t>
            </a:r>
            <a:r>
              <a:rPr lang="en-US" sz="3000" b="1" dirty="0" err="1"/>
              <a:t>uyu</a:t>
            </a:r>
            <a:r>
              <a:rPr lang="en-US" sz="3000" b="1" dirty="0"/>
              <a:t>, </a:t>
            </a:r>
            <a:r>
              <a:rPr lang="en-US" sz="3000" b="1" dirty="0" err="1"/>
              <a:t>oong</a:t>
            </a:r>
            <a:endParaRPr lang="en-US" sz="3000" b="1" dirty="0"/>
          </a:p>
        </p:txBody>
      </p:sp>
      <p:sp>
        <p:nvSpPr>
          <p:cNvPr id="20" name="Cloud 19"/>
          <p:cNvSpPr/>
          <p:nvPr/>
        </p:nvSpPr>
        <p:spPr>
          <a:xfrm>
            <a:off x="4725725" y="1464134"/>
            <a:ext cx="2190230" cy="1130478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loud 20"/>
          <p:cNvSpPr/>
          <p:nvPr/>
        </p:nvSpPr>
        <p:spPr>
          <a:xfrm>
            <a:off x="8533368" y="1464134"/>
            <a:ext cx="1915270" cy="1040910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loud 21"/>
          <p:cNvSpPr/>
          <p:nvPr/>
        </p:nvSpPr>
        <p:spPr>
          <a:xfrm>
            <a:off x="906634" y="3138971"/>
            <a:ext cx="1915270" cy="1040910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loud 22"/>
          <p:cNvSpPr/>
          <p:nvPr/>
        </p:nvSpPr>
        <p:spPr>
          <a:xfrm>
            <a:off x="3768089" y="3576399"/>
            <a:ext cx="2366545" cy="1214541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loud 23"/>
          <p:cNvSpPr/>
          <p:nvPr/>
        </p:nvSpPr>
        <p:spPr>
          <a:xfrm>
            <a:off x="6828601" y="2848131"/>
            <a:ext cx="2108756" cy="1152613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loud 24"/>
          <p:cNvSpPr/>
          <p:nvPr/>
        </p:nvSpPr>
        <p:spPr>
          <a:xfrm>
            <a:off x="1875716" y="1553702"/>
            <a:ext cx="1915270" cy="1040910"/>
          </a:xfrm>
          <a:prstGeom prst="cloud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039907" y="1514571"/>
            <a:ext cx="149912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oong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937357" y="1531507"/>
            <a:ext cx="110953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uya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50470" y="3138971"/>
            <a:ext cx="11480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uyp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72079" y="3614453"/>
            <a:ext cx="14847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uynh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80819" y="2848132"/>
            <a:ext cx="141083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uych</a:t>
            </a:r>
            <a:endParaRPr lang="en-US" sz="5000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663942" y="3614453"/>
            <a:ext cx="114807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 err="1">
                <a:solidFill>
                  <a:srgbClr val="0070C0"/>
                </a:solidFill>
              </a:rPr>
              <a:t>uyu</a:t>
            </a:r>
            <a:endParaRPr lang="en-US" sz="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778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1173</TotalTime>
  <Words>29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34</dc:title>
  <dc:subject>Vương Hà Bắc</dc:subject>
  <dc:creator>Admin</dc:creator>
  <cp:keywords>Mái Trường Tuổi Thơ</cp:keywords>
  <cp:lastModifiedBy>Nhật Hạ Trần</cp:lastModifiedBy>
  <cp:revision>575</cp:revision>
  <dcterms:created xsi:type="dcterms:W3CDTF">2020-10-19T12:51:54Z</dcterms:created>
  <dcterms:modified xsi:type="dcterms:W3CDTF">2026-02-27T04:54:41Z</dcterms:modified>
  <cp:category>Kết nối tri thức với cuộc sống</cp:category>
</cp:coreProperties>
</file>