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6" r:id="rId2"/>
    <p:sldId id="265" r:id="rId3"/>
  </p:sldIdLst>
  <p:sldSz cx="12192000" cy="6858000"/>
  <p:notesSz cx="6858000" cy="9144000"/>
  <p:embeddedFontLst>
    <p:embeddedFont>
      <p:font typeface="HP001 5H" panose="020B0604020202020204" charset="0"/>
      <p:regular r:id="rId4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D02EF"/>
    <a:srgbClr val="FF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0" autoAdjust="0"/>
    <p:restoredTop sz="94660"/>
  </p:normalViewPr>
  <p:slideViewPr>
    <p:cSldViewPr snapToGrid="0">
      <p:cViewPr varScale="1">
        <p:scale>
          <a:sx n="55" d="100"/>
          <a:sy n="55" d="100"/>
        </p:scale>
        <p:origin x="85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6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9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6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3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0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11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3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39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84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24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47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65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4741760" y="3959019"/>
            <a:ext cx="214460" cy="34684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104504" cy="6819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495" y="1034963"/>
            <a:ext cx="6712367" cy="498948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660657" y="3959019"/>
            <a:ext cx="55904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</a:rPr>
              <a:t>Gia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đình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em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có</a:t>
            </a:r>
            <a:r>
              <a:rPr lang="en-US" sz="3000" dirty="0">
                <a:solidFill>
                  <a:srgbClr val="FF0000"/>
                </a:solidFill>
              </a:rPr>
              <a:t> 3 </a:t>
            </a:r>
            <a:r>
              <a:rPr lang="en-US" sz="3000" dirty="0" err="1">
                <a:solidFill>
                  <a:srgbClr val="FF0000"/>
                </a:solidFill>
              </a:rPr>
              <a:t>người</a:t>
            </a:r>
            <a:r>
              <a:rPr lang="en-US" sz="3000" dirty="0">
                <a:solidFill>
                  <a:srgbClr val="FF0000"/>
                </a:solidFill>
              </a:rPr>
              <a:t>.</a:t>
            </a:r>
          </a:p>
          <a:p>
            <a:r>
              <a:rPr lang="en-US" sz="3000" dirty="0" err="1">
                <a:solidFill>
                  <a:srgbClr val="FF0000"/>
                </a:solidFill>
              </a:rPr>
              <a:t>Bố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em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là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kĩ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sư</a:t>
            </a:r>
            <a:r>
              <a:rPr lang="en-US" sz="3000" dirty="0">
                <a:solidFill>
                  <a:srgbClr val="FF0000"/>
                </a:solidFill>
              </a:rPr>
              <a:t>.</a:t>
            </a:r>
          </a:p>
          <a:p>
            <a:r>
              <a:rPr lang="en-US" sz="3000" dirty="0" err="1">
                <a:solidFill>
                  <a:srgbClr val="FF0000"/>
                </a:solidFill>
              </a:rPr>
              <a:t>Mẹ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em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là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giáo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viên</a:t>
            </a:r>
            <a:endParaRPr lang="en-US" sz="3000" dirty="0">
              <a:solidFill>
                <a:srgbClr val="FF0000"/>
              </a:solidFill>
            </a:endParaRPr>
          </a:p>
          <a:p>
            <a:r>
              <a:rPr lang="en-US" sz="3000" dirty="0" err="1">
                <a:solidFill>
                  <a:srgbClr val="FF0000"/>
                </a:solidFill>
              </a:rPr>
              <a:t>Ngày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nghỉ</a:t>
            </a:r>
            <a:r>
              <a:rPr lang="en-US" sz="3000" dirty="0">
                <a:solidFill>
                  <a:srgbClr val="FF0000"/>
                </a:solidFill>
              </a:rPr>
              <a:t>, </a:t>
            </a:r>
            <a:r>
              <a:rPr lang="en-US" sz="3000" dirty="0" err="1">
                <a:solidFill>
                  <a:srgbClr val="FF0000"/>
                </a:solidFill>
              </a:rPr>
              <a:t>bố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mẹ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thường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cho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em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đi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chơi</a:t>
            </a:r>
            <a:r>
              <a:rPr lang="en-US" sz="3000" dirty="0">
                <a:solidFill>
                  <a:srgbClr val="FF0000"/>
                </a:solidFill>
              </a:rPr>
              <a:t>.</a:t>
            </a:r>
          </a:p>
          <a:p>
            <a:r>
              <a:rPr lang="en-US" sz="3000" dirty="0" err="1">
                <a:solidFill>
                  <a:srgbClr val="FF0000"/>
                </a:solidFill>
              </a:rPr>
              <a:t>Em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rất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yêu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gia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đình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của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em</a:t>
            </a:r>
            <a:r>
              <a:rPr lang="en-US" sz="30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63582" y="60532"/>
            <a:ext cx="507028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 err="1">
                <a:solidFill>
                  <a:srgbClr val="0000FF"/>
                </a:solidFill>
              </a:rPr>
              <a:t>Gợi</a:t>
            </a:r>
            <a:r>
              <a:rPr lang="en-US" sz="3000" i="1" dirty="0">
                <a:solidFill>
                  <a:srgbClr val="0000FF"/>
                </a:solidFill>
              </a:rPr>
              <a:t> ý:</a:t>
            </a:r>
          </a:p>
          <a:p>
            <a:r>
              <a:rPr lang="en-US" sz="3000" i="1" dirty="0" err="1">
                <a:solidFill>
                  <a:srgbClr val="0000FF"/>
                </a:solidFill>
              </a:rPr>
              <a:t>Gia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đình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em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có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mấy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người</a:t>
            </a:r>
            <a:r>
              <a:rPr lang="en-US" sz="3000" i="1" dirty="0">
                <a:solidFill>
                  <a:srgbClr val="0000FF"/>
                </a:solidFill>
              </a:rPr>
              <a:t>?</a:t>
            </a:r>
          </a:p>
          <a:p>
            <a:r>
              <a:rPr lang="en-US" sz="3000" i="1" dirty="0" err="1">
                <a:solidFill>
                  <a:srgbClr val="0000FF"/>
                </a:solidFill>
              </a:rPr>
              <a:t>Gồm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những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ai</a:t>
            </a:r>
            <a:r>
              <a:rPr lang="en-US" sz="3000" i="1" dirty="0">
                <a:solidFill>
                  <a:srgbClr val="0000FF"/>
                </a:solidFill>
              </a:rPr>
              <a:t>?</a:t>
            </a:r>
          </a:p>
          <a:p>
            <a:r>
              <a:rPr lang="en-US" sz="3000" i="1" dirty="0" err="1">
                <a:solidFill>
                  <a:srgbClr val="0000FF"/>
                </a:solidFill>
              </a:rPr>
              <a:t>Mỗi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người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làm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nghề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gì</a:t>
            </a:r>
            <a:r>
              <a:rPr lang="en-US" sz="3000" i="1" dirty="0">
                <a:solidFill>
                  <a:srgbClr val="0000FF"/>
                </a:solidFill>
              </a:rPr>
              <a:t>?</a:t>
            </a:r>
          </a:p>
          <a:p>
            <a:r>
              <a:rPr lang="en-US" sz="3000" i="1" dirty="0" err="1">
                <a:solidFill>
                  <a:srgbClr val="0000FF"/>
                </a:solidFill>
              </a:rPr>
              <a:t>Em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thường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làm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gì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cùng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gia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đình</a:t>
            </a:r>
            <a:r>
              <a:rPr lang="en-US" sz="3000" i="1" dirty="0">
                <a:solidFill>
                  <a:srgbClr val="0000FF"/>
                </a:solidFill>
              </a:rPr>
              <a:t>?</a:t>
            </a:r>
          </a:p>
          <a:p>
            <a:r>
              <a:rPr lang="en-US" sz="3000" i="1" dirty="0" err="1">
                <a:solidFill>
                  <a:srgbClr val="0000FF"/>
                </a:solidFill>
              </a:rPr>
              <a:t>Tình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cảm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của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em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đối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với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gia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đình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như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thế</a:t>
            </a:r>
            <a:r>
              <a:rPr lang="en-US" sz="3000" i="1" dirty="0">
                <a:solidFill>
                  <a:srgbClr val="0000FF"/>
                </a:solidFill>
              </a:rPr>
              <a:t> </a:t>
            </a:r>
            <a:r>
              <a:rPr lang="en-US" sz="3000" i="1" dirty="0" err="1">
                <a:solidFill>
                  <a:srgbClr val="0000FF"/>
                </a:solidFill>
              </a:rPr>
              <a:t>nào</a:t>
            </a:r>
            <a:r>
              <a:rPr lang="en-US" sz="3000" i="1" dirty="0">
                <a:solidFill>
                  <a:srgbClr val="0000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0247890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252"/>
            <a:ext cx="9669038" cy="1205937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26120" y="2018625"/>
            <a:ext cx="11971283" cy="424247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5H" panose="020B0603050302020204" pitchFamily="34" charset="0"/>
                <a:ea typeface="+mn-ea"/>
                <a:cs typeface="HP001 5H" panose="020B0603050302020204" pitchFamily="34" charset="0"/>
              </a:rPr>
              <a:t>Ǯǯǯǯǯǯǯǯ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5H" panose="020B0603050302020204" pitchFamily="34" charset="0"/>
                <a:ea typeface="+mn-ea"/>
                <a:cs typeface="HP001 5H" panose="020B0603050302020204" pitchFamily="34" charset="0"/>
              </a:rPr>
              <a:t>Ǯǯǯǯǯǯǯǯ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P001 5H" panose="020B0603050302020204" pitchFamily="34" charset="0"/>
              <a:ea typeface="+mn-ea"/>
              <a:cs typeface="HP001 5H" panose="020B06030503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5H" panose="020B0603050302020204" pitchFamily="34" charset="0"/>
                <a:ea typeface="+mn-ea"/>
                <a:cs typeface="HP001 5H" panose="020B0603050302020204" pitchFamily="34" charset="0"/>
              </a:rPr>
              <a:t>ǯǯǯǯǯǯǯǯ</a:t>
            </a:r>
            <a:endParaRPr kumimoji="0" lang="en-US" sz="5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4711" y="1908313"/>
            <a:ext cx="1188741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0800"/>
              </a:lnSpc>
              <a:defRPr/>
            </a:pPr>
            <a:r>
              <a:rPr lang="en-US" sz="5400">
                <a:solidFill>
                  <a:prstClr val="black"/>
                </a:solidFill>
                <a:latin typeface="HP001 5H" panose="020B0603050302020204" pitchFamily="34" charset="0"/>
                <a:cs typeface="HP001 5H" panose="020B0603050302020204" pitchFamily="34" charset="0"/>
              </a:rPr>
              <a:t>   Gia đình em có năm ngưƟ. Ngày nghỉ, gia đình </a:t>
            </a:r>
            <a:r>
              <a:rPr lang="el-GR" sz="5400">
                <a:solidFill>
                  <a:prstClr val="black"/>
                </a:solidFill>
                <a:latin typeface="HP001 5H" panose="020B0603050302020204" pitchFamily="34" charset="0"/>
                <a:cs typeface="HP001 5H" panose="020B0603050302020204" pitchFamily="34" charset="0"/>
              </a:rPr>
              <a:t>΄</a:t>
            </a:r>
            <a:r>
              <a:rPr lang="en-US" sz="5400">
                <a:solidFill>
                  <a:prstClr val="black"/>
                </a:solidFill>
                <a:latin typeface="HP001 5H" panose="020B0603050302020204" pitchFamily="34" charset="0"/>
                <a:cs typeface="HP001 5H" panose="020B0603050302020204" pitchFamily="34" charset="0"/>
              </a:rPr>
              <a:t>m thưŊg qʤây qʤần </a:t>
            </a:r>
            <a:r>
              <a:rPr lang="el-GR" sz="5400">
                <a:solidFill>
                  <a:prstClr val="black"/>
                </a:solidFill>
                <a:latin typeface="HP001 5H" panose="020B0603050302020204" pitchFamily="34" charset="0"/>
                <a:cs typeface="HP001 5H" panose="020B0603050302020204" pitchFamily="34" charset="0"/>
              </a:rPr>
              <a:t>χ</a:t>
            </a:r>
            <a:r>
              <a:rPr lang="en-US" sz="5400">
                <a:solidFill>
                  <a:prstClr val="black"/>
                </a:solidFill>
                <a:latin typeface="HP001 5H" panose="020B0603050302020204" pitchFamily="34" charset="0"/>
                <a:cs typeface="HP001 5H" panose="020B0603050302020204" pitchFamily="34" charset="0"/>
              </a:rPr>
              <a:t>Ĺn nhau. </a:t>
            </a:r>
          </a:p>
        </p:txBody>
      </p:sp>
    </p:spTree>
    <p:extLst>
      <p:ext uri="{BB962C8B-B14F-4D97-AF65-F5344CB8AC3E}">
        <p14:creationId xmlns:p14="http://schemas.microsoft.com/office/powerpoint/2010/main" val="1257145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1174</TotalTime>
  <Words>102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Arial</vt:lpstr>
      <vt:lpstr>Calibri Light</vt:lpstr>
      <vt:lpstr>HP001 5H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34</dc:title>
  <dc:subject>Vương Hà Bắc</dc:subject>
  <dc:creator>Admin</dc:creator>
  <cp:keywords>Mái Trường Tuổi Thơ</cp:keywords>
  <cp:lastModifiedBy>Nhật Hạ Trần</cp:lastModifiedBy>
  <cp:revision>576</cp:revision>
  <dcterms:created xsi:type="dcterms:W3CDTF">2020-10-19T12:51:54Z</dcterms:created>
  <dcterms:modified xsi:type="dcterms:W3CDTF">2026-02-27T04:55:25Z</dcterms:modified>
  <cp:category>Kết nối tri thức với cuộc sống</cp:category>
</cp:coreProperties>
</file>