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88" r:id="rId6"/>
    <p:sldId id="266" r:id="rId7"/>
  </p:sldIdLst>
  <p:sldSz cx="9144000" cy="5143500" type="screen16x9"/>
  <p:notesSz cx="6858000" cy="9144000"/>
  <p:embeddedFontLst>
    <p:embeddedFont>
      <p:font typeface="DFPOP1-W9" panose="020B0604020202020204" charset="-128"/>
      <p:regular r:id="rId9"/>
    </p:embeddedFont>
    <p:embeddedFont>
      <p:font typeface="Arial-Rounded" panose="020B0604020202020204" charset="0"/>
      <p:regular r:id="rId10"/>
    </p:embeddedFont>
  </p:embeddedFontLst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266"/>
          </p14:sldIdLst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EF2A19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 showGuides="1">
      <p:cViewPr varScale="1">
        <p:scale>
          <a:sx n="73" d="100"/>
          <a:sy n="7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1593984" y="1214164"/>
            <a:ext cx="6118785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1" y="545911"/>
            <a:ext cx="3729322" cy="42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/>
</ds:datastoreItem>
</file>

<file path=customXml/itemProps2.xml><?xml version="1.0" encoding="utf-8"?>
<ds:datastoreItem xmlns:ds="http://schemas.openxmlformats.org/officeDocument/2006/customXml" ds:itemID="{D56F18A0-6FEA-41E4-A1FE-3FCDC3E71B3C}">
  <ds:schemaRefs/>
</ds:datastoreItem>
</file>

<file path=customXml/itemProps3.xml><?xml version="1.0" encoding="utf-8"?>
<ds:datastoreItem xmlns:ds="http://schemas.openxmlformats.org/officeDocument/2006/customXml" ds:itemID="{E9FB348E-5AF4-49FB-8FE5-650F6DA25C7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On-screen Show (16:9)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 New Roman</vt:lpstr>
      <vt:lpstr>Arial-Rounded</vt:lpstr>
      <vt:lpstr>DFPOP1-W9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Nhật Hạ Trần</cp:lastModifiedBy>
  <cp:revision>89</cp:revision>
  <dcterms:created xsi:type="dcterms:W3CDTF">2020-08-13T09:19:00Z</dcterms:created>
  <dcterms:modified xsi:type="dcterms:W3CDTF">2026-02-27T09:33:03Z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ICV">
    <vt:lpwstr>CB4A81CA4CD44AF7A27808C1F133AFCA_12</vt:lpwstr>
  </property>
  <property fmtid="{D5CDD505-2E9C-101B-9397-08002B2CF9AE}" pid="4" name="KSOProductBuildVer">
    <vt:lpwstr>1033-12.2.0.21179</vt:lpwstr>
  </property>
</Properties>
</file>