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306" r:id="rId5"/>
    <p:sldId id="274" r:id="rId6"/>
  </p:sldIdLst>
  <p:sldSz cx="9144000" cy="5143500" type="screen16x9"/>
  <p:notesSz cx="6858000" cy="9144000"/>
  <p:embeddedFontLst>
    <p:embeddedFont>
      <p:font typeface="DFPOP1-W9" panose="020B0604020202020204" charset="-128"/>
      <p:regular r:id="rId8"/>
    </p:embeddedFont>
    <p:embeddedFont>
      <p:font typeface="Arial-Rounded" panose="020B0604020202020204" charset="0"/>
      <p:regular r:id="rId9"/>
    </p:embeddedFont>
    <p:embeddedFont>
      <p:font typeface="Arial-SGK-TV" panose="020B0604020202020204" charset="0"/>
      <p:regular r:id="rId10"/>
      <p:bold r:id="rId11"/>
      <p:italic r:id="rId12"/>
    </p:embeddedFont>
  </p:embeddedFontLst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306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EF2A19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 showGuides="1">
      <p:cViewPr varScale="1">
        <p:scale>
          <a:sx n="73" d="100"/>
          <a:sy n="73" d="100"/>
        </p:scale>
        <p:origin x="874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2026/2/27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/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44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thôi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Ùa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gái</a:t>
            </a:r>
            <a:endParaRPr lang="en-US" sz="2400" dirty="0">
              <a:solidFill>
                <a:srgbClr val="4CA42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nhịp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nhàng</a:t>
            </a:r>
            <a:endParaRPr lang="en-US" sz="24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ái</a:t>
            </a:r>
            <a:endParaRPr lang="en-US" sz="2400" dirty="0">
              <a:solidFill>
                <a:srgbClr val="4CA42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Đằng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kia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trai</a:t>
            </a:r>
            <a:endParaRPr lang="en-US" sz="2400" dirty="0">
              <a:solidFill>
                <a:srgbClr val="4CA42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vun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vút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móc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Arial-SGK-TV" pitchFamily="2" charset="0"/>
                <a:cs typeface="Arial-SGK-TV" pitchFamily="2" charset="0"/>
              </a:rPr>
              <a:t>tài</a:t>
            </a:r>
            <a:endParaRPr lang="en-US" sz="2400" dirty="0">
              <a:solidFill>
                <a:srgbClr val="4CA42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Tung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ngực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964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dứt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vàng</a:t>
            </a:r>
            <a:endParaRPr lang="en-US" sz="24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lớp</a:t>
            </a:r>
            <a:endParaRPr lang="en-US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                    (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sz="2400" dirty="0">
                <a:solidFill>
                  <a:prstClr val="black"/>
                </a:solidFill>
                <a:latin typeface="Arial-SGK-TV" pitchFamily="2" charset="0"/>
                <a:cs typeface="Arial-SGK-TV" pitchFamily="2" charset="0"/>
              </a:rPr>
              <a:t>)</a:t>
            </a:r>
            <a:endParaRPr lang="vi-VN" sz="2400" dirty="0">
              <a:solidFill>
                <a:prstClr val="black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Lưu đồ: Đường kết nối 8"/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0BBF27-AEA7-4E39-9873-833F6E66B524}">
  <ds:schemaRefs/>
</ds:datastoreItem>
</file>

<file path=customXml/itemProps2.xml><?xml version="1.0" encoding="utf-8"?>
<ds:datastoreItem xmlns:ds="http://schemas.openxmlformats.org/officeDocument/2006/customXml" ds:itemID="{D56F18A0-6FEA-41E4-A1FE-3FCDC3E71B3C}">
  <ds:schemaRefs/>
</ds:datastoreItem>
</file>

<file path=customXml/itemProps3.xml><?xml version="1.0" encoding="utf-8"?>
<ds:datastoreItem xmlns:ds="http://schemas.openxmlformats.org/officeDocument/2006/customXml" ds:itemID="{E9FB348E-5AF4-49FB-8FE5-650F6DA25C7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103</Words>
  <Application>Microsoft Office PowerPoint</Application>
  <PresentationFormat>On-screen Show (16:9)</PresentationFormat>
  <Paragraphs>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Arial-SGK-TV</vt:lpstr>
      <vt:lpstr>Times New Roman</vt:lpstr>
      <vt:lpstr>Arial-Rounded</vt:lpstr>
      <vt:lpstr>DFPOP1-W9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Nhật Hạ Trần</cp:lastModifiedBy>
  <cp:revision>90</cp:revision>
  <dcterms:created xsi:type="dcterms:W3CDTF">2020-08-13T09:19:00Z</dcterms:created>
  <dcterms:modified xsi:type="dcterms:W3CDTF">2026-02-27T09:34:08Z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ICV">
    <vt:lpwstr>CB4A81CA4CD44AF7A27808C1F133AFCA_12</vt:lpwstr>
  </property>
  <property fmtid="{D5CDD505-2E9C-101B-9397-08002B2CF9AE}" pid="4" name="KSOProductBuildVer">
    <vt:lpwstr>1033-12.2.0.21179</vt:lpwstr>
  </property>
</Properties>
</file>