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6" r:id="rId5"/>
    <p:sldId id="299" r:id="rId6"/>
  </p:sldIdLst>
  <p:sldSz cx="9144000" cy="5143500" type="screen16x9"/>
  <p:notesSz cx="6858000" cy="9144000"/>
  <p:embeddedFontLst>
    <p:embeddedFont>
      <p:font typeface="DFPOP1-W9" panose="020B0604020202020204" charset="-128"/>
      <p:regular r:id="rId8"/>
    </p:embeddedFont>
    <p:embeddedFont>
      <p:font typeface="Arial-Rounded" panose="020B0500000000000000" charset="0"/>
      <p:regular r:id="rId9"/>
    </p:embeddedFont>
    <p:embeddedFont>
      <p:font typeface="HP001 5 hàng" panose="020B0604020202020204" charset="0"/>
      <p:regular r:id="rId10"/>
      <p:bold r:id="rId11"/>
    </p:embeddedFont>
  </p:embeddedFontLst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99"/>
          </p14:sldIdLst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56636"/>
    <a:srgbClr val="FF6600"/>
    <a:srgbClr val="F14420"/>
    <a:srgbClr val="4CA420"/>
    <a:srgbClr val="679C31"/>
    <a:srgbClr val="920000"/>
    <a:srgbClr val="EF2A19"/>
    <a:srgbClr val="A9250B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6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260145" y="2966987"/>
            <a:ext cx="4881017" cy="700236"/>
            <a:chOff x="2273176" y="2714626"/>
            <a:chExt cx="4881017" cy="70023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Hoa yêu thương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176" y="27146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Hoa yêu thương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70" y="272454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Hoa yêu thương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44460" y="4091398"/>
            <a:ext cx="4238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kern="0" dirty="0" err="1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b="1" kern="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err="1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b="1" ker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vi-VN" altLang="zh-CN" sz="2000" b="1" ker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Phạm Thị Bảo Yến</a:t>
            </a:r>
            <a:r>
              <a:rPr lang="en-US" altLang="zh-CN" sz="2000" b="1" ker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solidFill>
                <a:schemeClr val="accent1">
                  <a:lumMod val="50000"/>
                </a:schemeClr>
              </a:solidFill>
              <a:effectLst/>
              <a:latin typeface="HP001 5 hàng" panose="020B06030503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58</Words>
  <Application>Microsoft Office PowerPoint</Application>
  <PresentationFormat>On-screen Show (16:9)</PresentationFormat>
  <Paragraphs>11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Times New Roman</vt:lpstr>
      <vt:lpstr>DFPOP1-W9</vt:lpstr>
      <vt:lpstr>Arial</vt:lpstr>
      <vt:lpstr>Calibri</vt:lpstr>
      <vt:lpstr>Arial-Rounded</vt:lpstr>
      <vt:lpstr>HP001 5 hàng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Nhật Hạ Trần</cp:lastModifiedBy>
  <cp:revision>48</cp:revision>
  <dcterms:created xsi:type="dcterms:W3CDTF">2020-08-13T09:19:08Z</dcterms:created>
  <dcterms:modified xsi:type="dcterms:W3CDTF">2026-02-27T07:54:31Z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