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300" r:id="rId5"/>
    <p:sldId id="267" r:id="rId6"/>
  </p:sldIdLst>
  <p:sldSz cx="9144000" cy="5143500" type="screen16x9"/>
  <p:notesSz cx="6858000" cy="9144000"/>
  <p:embeddedFontLst>
    <p:embeddedFont>
      <p:font typeface="DFPOP1-W9" panose="020B0604020202020204" charset="-128"/>
      <p:regular r:id="rId8"/>
    </p:embeddedFont>
    <p:embeddedFont>
      <p:font typeface="Arial-Rounded" panose="020B0500000000000000" charset="0"/>
      <p:regular r:id="rId9"/>
    </p:embeddedFont>
  </p:embeddedFontLst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00"/>
          </p14:sldIdLst>
        </p14:section>
        <p14:section name="Tiết 2" id="{47239A1A-9B72-4DA5-96A7-F8786F163078}">
          <p14:sldIdLst>
            <p14:sldId id="267"/>
          </p14:sldIdLst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56636"/>
    <a:srgbClr val="FF6600"/>
    <a:srgbClr val="F14420"/>
    <a:srgbClr val="4CA420"/>
    <a:srgbClr val="679C31"/>
    <a:srgbClr val="920000"/>
    <a:srgbClr val="EF2A19"/>
    <a:srgbClr val="A9250B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6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Arial-Rounded</vt:lpstr>
      <vt:lpstr>Arial</vt:lpstr>
      <vt:lpstr>Calibri</vt:lpstr>
      <vt:lpstr>DFPOP1-W9</vt:lpstr>
      <vt:lpstr>Times New Roman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Nhật Hạ Trần</cp:lastModifiedBy>
  <cp:revision>48</cp:revision>
  <dcterms:created xsi:type="dcterms:W3CDTF">2020-08-13T09:19:08Z</dcterms:created>
  <dcterms:modified xsi:type="dcterms:W3CDTF">2026-02-27T08:03:33Z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