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1" r:id="rId1"/>
    <p:sldMasterId id="2147483779" r:id="rId2"/>
  </p:sldMasterIdLst>
  <p:notesMasterIdLst>
    <p:notesMasterId r:id="rId5"/>
  </p:notesMasterIdLst>
  <p:sldIdLst>
    <p:sldId id="322" r:id="rId3"/>
    <p:sldId id="312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32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949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42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413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97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599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89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4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548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9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buFontTx/>
              <a:buNone/>
            </a:pPr>
            <a:endParaRPr lang="zh-CN" altLang="en-US" sz="1350" kern="12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2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5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B22B1E67-3008-4521-AE81-657AB5E1176C}"/>
              </a:ext>
            </a:extLst>
          </p:cNvPr>
          <p:cNvSpPr/>
          <p:nvPr userDrawn="1"/>
        </p:nvSpPr>
        <p:spPr>
          <a:xfrm>
            <a:off x="79745" y="71771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800">
              <a:buClrTx/>
              <a:buFontTx/>
              <a:buNone/>
              <a:defRPr/>
            </a:pPr>
            <a:endParaRPr lang="zh-CN" altLang="en-US" sz="1350" kern="1200">
              <a:solidFill>
                <a:prstClr val="white"/>
              </a:solidFill>
              <a:cs typeface="Arial"/>
              <a:sym typeface="+mn-lt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318CC0AA-2F1C-47E2-96E1-12F350AB0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6172" y="42276"/>
            <a:ext cx="3751660" cy="1162478"/>
          </a:xfrm>
          <a:prstGeom prst="rect">
            <a:avLst/>
          </a:prstGeom>
        </p:spPr>
      </p:pic>
      <p:pic>
        <p:nvPicPr>
          <p:cNvPr id="9" name="PA_图片 2">
            <a:extLst>
              <a:ext uri="{FF2B5EF4-FFF2-40B4-BE49-F238E27FC236}">
                <a16:creationId xmlns:a16="http://schemas.microsoft.com/office/drawing/2014/main" id="{F453868A-7C7E-4C9C-BFDE-8FEE5AE34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4000" y="787348"/>
            <a:ext cx="5660359" cy="45536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3FCE1FC1-F6CB-4EDD-B53D-CAC5165879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911" y="3064193"/>
            <a:ext cx="1816418" cy="1687830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id="{12D22E61-431C-4BF7-B86C-F36DBA00E0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53" y="306706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9459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20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15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716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36680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97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527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387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62E82ED4-375F-4F08-A54B-E5C986F28C77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800">
                <a:buClrTx/>
                <a:buFontTx/>
                <a:buNone/>
              </a:pPr>
              <a:t>2026/2/27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60BA53EF-2EDB-4BAB-8ED2-F5C23094728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DFPOP1-W9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88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2057400" y="1563667"/>
            <a:ext cx="50292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 defTabSz="685800">
              <a:buClr>
                <a:srgbClr val="4472C4"/>
              </a:buClr>
              <a:buFont typeface="Chivo Light"/>
              <a:buNone/>
            </a:pPr>
            <a:r>
              <a:rPr lang="en-US" sz="10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10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8191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prstClr val="white"/>
              </a:solidFill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350">
                <a:solidFill>
                  <a:prstClr val="white"/>
                </a:solidFill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 lời </a:t>
            </a:r>
            <a:endParaRPr/>
          </a:p>
          <a:p>
            <a:pPr algn="ctr"/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 hỏi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vi-VN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6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8</Words>
  <Application>Microsoft Office PowerPoint</Application>
  <PresentationFormat>On-screen Show (16:9)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Arial Rounded</vt:lpstr>
      <vt:lpstr>Arial-Rounded</vt:lpstr>
      <vt:lpstr>Calibri</vt:lpstr>
      <vt:lpstr>Calibri Light</vt:lpstr>
      <vt:lpstr>Chivo Light</vt:lpstr>
      <vt:lpstr>DFPOP1-W9</vt:lpstr>
      <vt:lpstr>1_Office Theme</vt:lpstr>
      <vt:lpstr>2_Office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Nhật Hạ Trần</cp:lastModifiedBy>
  <cp:revision>74</cp:revision>
  <dcterms:created xsi:type="dcterms:W3CDTF">2020-08-13T09:19:08Z</dcterms:created>
  <dcterms:modified xsi:type="dcterms:W3CDTF">2026-02-27T02:30:06Z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