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4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2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61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8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3" y="2937933"/>
            <a:ext cx="5181600" cy="908051"/>
          </a:xfrm>
        </p:spPr>
        <p:txBody>
          <a:bodyPr anchor="t"/>
          <a:lstStyle>
            <a:lvl1pPr algn="l">
              <a:defRPr sz="266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3" y="1937809"/>
            <a:ext cx="5181600" cy="1000125"/>
          </a:xfrm>
        </p:spPr>
        <p:txBody>
          <a:bodyPr anchor="b"/>
          <a:lstStyle>
            <a:lvl1pPr marL="0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1pPr>
            <a:lvl2pPr marL="304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00" indent="0">
              <a:buNone/>
              <a:defRPr sz="1065">
                <a:solidFill>
                  <a:schemeClr val="tx1">
                    <a:tint val="75000"/>
                  </a:schemeClr>
                </a:solidFill>
              </a:defRPr>
            </a:lvl3pPr>
            <a:lvl4pPr marL="9144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4pPr>
            <a:lvl5pPr marL="12192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5pPr>
            <a:lvl6pPr marL="15240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6pPr>
            <a:lvl7pPr marL="18288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7pPr>
            <a:lvl8pPr marL="21336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8pPr>
            <a:lvl9pPr marL="2438400" indent="0">
              <a:buNone/>
              <a:defRPr sz="9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8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5"/>
            </a:lvl1pPr>
            <a:lvl2pPr>
              <a:defRPr sz="1600"/>
            </a:lvl2pPr>
            <a:lvl3pPr>
              <a:defRPr sz="13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17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60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40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60" cy="2634192"/>
          </a:xfrm>
        </p:spPr>
        <p:txBody>
          <a:bodyPr/>
          <a:lstStyle>
            <a:lvl1pPr>
              <a:defRPr sz="1600"/>
            </a:lvl1pPr>
            <a:lvl2pPr>
              <a:defRPr sz="1340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0" indent="0">
              <a:buNone/>
              <a:defRPr sz="1340" b="1"/>
            </a:lvl2pPr>
            <a:lvl3pPr marL="609600" indent="0">
              <a:buNone/>
              <a:defRPr sz="1200" b="1"/>
            </a:lvl3pPr>
            <a:lvl4pPr marL="914400" indent="0">
              <a:buNone/>
              <a:defRPr sz="1065" b="1"/>
            </a:lvl4pPr>
            <a:lvl5pPr marL="1219200" indent="0">
              <a:buNone/>
              <a:defRPr sz="1065" b="1"/>
            </a:lvl5pPr>
            <a:lvl6pPr marL="1524000" indent="0">
              <a:buNone/>
              <a:defRPr sz="1065" b="1"/>
            </a:lvl6pPr>
            <a:lvl7pPr marL="1828800" indent="0">
              <a:buNone/>
              <a:defRPr sz="1065" b="1"/>
            </a:lvl7pPr>
            <a:lvl8pPr marL="2133600" indent="0">
              <a:buNone/>
              <a:defRPr sz="1065" b="1"/>
            </a:lvl8pPr>
            <a:lvl9pPr marL="2438400" indent="0">
              <a:buNone/>
              <a:defRPr sz="10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40"/>
            </a:lvl2pPr>
            <a:lvl3pPr>
              <a:defRPr sz="1200"/>
            </a:lvl3pPr>
            <a:lvl4pPr>
              <a:defRPr sz="1065"/>
            </a:lvl4pPr>
            <a:lvl5pPr>
              <a:defRPr sz="1065"/>
            </a:lvl5pPr>
            <a:lvl6pPr>
              <a:defRPr sz="1065"/>
            </a:lvl6pPr>
            <a:lvl7pPr>
              <a:defRPr sz="1065"/>
            </a:lvl7pPr>
            <a:lvl8pPr>
              <a:defRPr sz="1065"/>
            </a:lvl8pPr>
            <a:lvl9pPr>
              <a:defRPr sz="10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8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1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5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3" cy="774700"/>
          </a:xfrm>
        </p:spPr>
        <p:txBody>
          <a:bodyPr anchor="b"/>
          <a:lstStyle>
            <a:lvl1pPr algn="l">
              <a:defRPr sz="13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8" y="182033"/>
            <a:ext cx="3407833" cy="3902076"/>
          </a:xfrm>
        </p:spPr>
        <p:txBody>
          <a:bodyPr/>
          <a:lstStyle>
            <a:lvl1pPr>
              <a:defRPr sz="2140"/>
            </a:lvl1pPr>
            <a:lvl2pPr>
              <a:defRPr sz="1865"/>
            </a:lvl2pPr>
            <a:lvl3pPr>
              <a:defRPr sz="1600"/>
            </a:lvl3pPr>
            <a:lvl4pPr>
              <a:defRPr sz="1340"/>
            </a:lvl4pPr>
            <a:lvl5pPr>
              <a:defRPr sz="1340"/>
            </a:lvl5pPr>
            <a:lvl6pPr>
              <a:defRPr sz="1340"/>
            </a:lvl6pPr>
            <a:lvl7pPr>
              <a:defRPr sz="1340"/>
            </a:lvl7pPr>
            <a:lvl8pPr>
              <a:defRPr sz="1340"/>
            </a:lvl8pPr>
            <a:lvl9pPr>
              <a:defRPr sz="13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3"/>
            <a:ext cx="2005543" cy="3127376"/>
          </a:xfrm>
        </p:spPr>
        <p:txBody>
          <a:bodyPr/>
          <a:lstStyle>
            <a:lvl1pPr marL="0" indent="0">
              <a:buNone/>
              <a:defRPr sz="940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3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60" y="3200400"/>
            <a:ext cx="3657600" cy="377825"/>
          </a:xfrm>
        </p:spPr>
        <p:txBody>
          <a:bodyPr anchor="b"/>
          <a:lstStyle>
            <a:lvl1pPr algn="l">
              <a:defRPr sz="13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60" y="408517"/>
            <a:ext cx="3657600" cy="2743200"/>
          </a:xfrm>
        </p:spPr>
        <p:txBody>
          <a:bodyPr/>
          <a:lstStyle>
            <a:lvl1pPr marL="0" indent="0">
              <a:buNone/>
              <a:defRPr sz="2140"/>
            </a:lvl1pPr>
            <a:lvl2pPr marL="304800" indent="0">
              <a:buNone/>
              <a:defRPr sz="1865"/>
            </a:lvl2pPr>
            <a:lvl3pPr marL="609600" indent="0">
              <a:buNone/>
              <a:defRPr sz="1600"/>
            </a:lvl3pPr>
            <a:lvl4pPr marL="914400" indent="0">
              <a:buNone/>
              <a:defRPr sz="1340"/>
            </a:lvl4pPr>
            <a:lvl5pPr marL="1219200" indent="0">
              <a:buNone/>
              <a:defRPr sz="1340"/>
            </a:lvl5pPr>
            <a:lvl6pPr marL="1524000" indent="0">
              <a:buNone/>
              <a:defRPr sz="1340"/>
            </a:lvl6pPr>
            <a:lvl7pPr marL="1828800" indent="0">
              <a:buNone/>
              <a:defRPr sz="1340"/>
            </a:lvl7pPr>
            <a:lvl8pPr marL="2133600" indent="0">
              <a:buNone/>
              <a:defRPr sz="1340"/>
            </a:lvl8pPr>
            <a:lvl9pPr marL="2438400" indent="0">
              <a:buNone/>
              <a:defRPr sz="134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60" y="3578225"/>
            <a:ext cx="3657600" cy="536576"/>
          </a:xfrm>
        </p:spPr>
        <p:txBody>
          <a:bodyPr/>
          <a:lstStyle>
            <a:lvl1pPr marL="0" indent="0">
              <a:buNone/>
              <a:defRPr sz="940"/>
            </a:lvl1pPr>
            <a:lvl2pPr marL="304800" indent="0">
              <a:buNone/>
              <a:defRPr sz="800"/>
            </a:lvl2pPr>
            <a:lvl3pPr marL="609600" indent="0">
              <a:buNone/>
              <a:defRPr sz="665"/>
            </a:lvl3pPr>
            <a:lvl4pPr marL="914400" indent="0">
              <a:buNone/>
              <a:defRPr sz="600"/>
            </a:lvl4pPr>
            <a:lvl5pPr marL="1219200" indent="0">
              <a:buNone/>
              <a:defRPr sz="600"/>
            </a:lvl5pPr>
            <a:lvl6pPr marL="1524000" indent="0">
              <a:buNone/>
              <a:defRPr sz="600"/>
            </a:lvl6pPr>
            <a:lvl7pPr marL="1828800" indent="0">
              <a:buNone/>
              <a:defRPr sz="600"/>
            </a:lvl7pPr>
            <a:lvl8pPr marL="2133600" indent="0">
              <a:buNone/>
              <a:defRPr sz="600"/>
            </a:lvl8pPr>
            <a:lvl9pPr marL="243840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4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8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8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8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8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00" rtl="0" eaLnBrk="1" latinLnBrk="0" hangingPunct="1">
        <a:spcBef>
          <a:spcPct val="0"/>
        </a:spcBef>
        <a:buNone/>
        <a:defRPr sz="29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2140" kern="1200">
          <a:solidFill>
            <a:schemeClr val="tx1"/>
          </a:solidFill>
          <a:latin typeface="+mn-lt"/>
          <a:ea typeface="+mn-ea"/>
          <a:cs typeface="+mn-cs"/>
        </a:defRPr>
      </a:lvl1pPr>
      <a:lvl2pPr marL="495300" indent="-190500" algn="l" defTabSz="609600" rtl="0" eaLnBrk="1" latinLnBrk="0" hangingPunct="1">
        <a:spcBef>
          <a:spcPct val="12000"/>
        </a:spcBef>
        <a:buFont typeface="Arial" panose="020B0604020202020204" pitchFamily="34" charset="0"/>
        <a:buChar char="–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7620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–"/>
        <a:defRPr sz="134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»"/>
        <a:defRPr sz="134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8pPr>
      <a:lvl9pPr marL="2590800" indent="-152400" algn="l" defTabSz="609600" rtl="0" eaLnBrk="1" latinLnBrk="0" hangingPunct="1">
        <a:spcBef>
          <a:spcPct val="12000"/>
        </a:spcBef>
        <a:buFont typeface="Arial" panose="020B0604020202020204" pitchFamily="34" charset="0"/>
        <a:buChar char="•"/>
        <a:defRPr sz="13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6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400" algn="l" defTabSz="6096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409091" y="729762"/>
            <a:ext cx="6734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HP001 4 hàng" panose="020B0603050302020204" pitchFamily="34" charset="0"/>
              </a:rPr>
              <a:t>Thứ ba ngày 11 tháng 3 năm 2025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0776" y="1314537"/>
            <a:ext cx="1192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HP001 4 hàng" panose="020B0603050302020204" pitchFamily="34" charset="0"/>
              </a:rPr>
              <a:t>Toán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16467" y="1899312"/>
            <a:ext cx="6063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HP001 4 hàng" panose="020B0603050302020204" pitchFamily="34" charset="0"/>
              </a:rPr>
              <a:t>Bài 28: Luyện tập chung (tiết 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2913" y="2484087"/>
            <a:ext cx="2643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HP001 4 hàng" panose="020B0603050302020204" pitchFamily="34" charset="0"/>
              </a:rPr>
              <a:t>3. Luyện tập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089634" y="3508131"/>
            <a:ext cx="106386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185138" y="3508131"/>
            <a:ext cx="134522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34453" y="3074221"/>
            <a:ext cx="5275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HP001 4 hàng" panose="020B0603050302020204" pitchFamily="34" charset="0"/>
              </a:rPr>
              <a:t>Bài 1. Đồ vật nào dài hơn ?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54974" y="3869855"/>
            <a:ext cx="5275387" cy="1391164"/>
            <a:chOff x="1449264" y="3835218"/>
            <a:chExt cx="5275387" cy="1391164"/>
          </a:xfrm>
        </p:grpSpPr>
        <p:sp>
          <p:nvSpPr>
            <p:cNvPr id="13" name="TextBox 12"/>
            <p:cNvSpPr txBox="1"/>
            <p:nvPr/>
          </p:nvSpPr>
          <p:spPr>
            <a:xfrm>
              <a:off x="1449264" y="4238412"/>
              <a:ext cx="527538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>
                  <a:solidFill>
                    <a:schemeClr val="bg1"/>
                  </a:solidFill>
                  <a:latin typeface="HP001 4 hàng" panose="020B0603050302020204" pitchFamily="34" charset="0"/>
                </a:rPr>
                <a:t>a.  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1784837" y="3835218"/>
              <a:ext cx="4733925" cy="1391164"/>
              <a:chOff x="1784837" y="3835218"/>
              <a:chExt cx="4733925" cy="139116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400000"/>
                        </a14:imgEffect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84837" y="3835218"/>
                <a:ext cx="4733925" cy="1028700"/>
              </a:xfrm>
              <a:prstGeom prst="rect">
                <a:avLst/>
              </a:prstGeom>
            </p:spPr>
          </p:pic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82665" y="4823188"/>
                <a:ext cx="1771650" cy="403194"/>
              </a:xfrm>
              <a:prstGeom prst="rect">
                <a:avLst/>
              </a:prstGeom>
            </p:spPr>
          </p:pic>
        </p:grpSp>
      </p:grpSp>
      <p:grpSp>
        <p:nvGrpSpPr>
          <p:cNvPr id="31" name="Group 30"/>
          <p:cNvGrpSpPr/>
          <p:nvPr/>
        </p:nvGrpSpPr>
        <p:grpSpPr>
          <a:xfrm>
            <a:off x="7174551" y="4177035"/>
            <a:ext cx="1547812" cy="1035975"/>
            <a:chOff x="6594763" y="4199659"/>
            <a:chExt cx="1547812" cy="1035975"/>
          </a:xfrm>
        </p:grpSpPr>
        <p:sp>
          <p:nvSpPr>
            <p:cNvPr id="25" name="TextBox 24"/>
            <p:cNvSpPr txBox="1"/>
            <p:nvPr/>
          </p:nvSpPr>
          <p:spPr>
            <a:xfrm>
              <a:off x="6594763" y="4271138"/>
              <a:ext cx="65722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>
                  <a:solidFill>
                    <a:schemeClr val="bg1"/>
                  </a:solidFill>
                  <a:latin typeface="HP001 4 hàng" panose="020B0603050302020204" pitchFamily="34" charset="0"/>
                </a:rPr>
                <a:t>b.  </a:t>
              </a:r>
            </a:p>
          </p:txBody>
        </p:sp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80550" y="4199659"/>
              <a:ext cx="962025" cy="495300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9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51987" y="4883209"/>
              <a:ext cx="819150" cy="352425"/>
            </a:xfrm>
            <a:prstGeom prst="rect">
              <a:avLst/>
            </a:prstGeom>
          </p:spPr>
        </p:pic>
      </p:grpSp>
      <p:sp>
        <p:nvSpPr>
          <p:cNvPr id="32" name="TextBox 31"/>
          <p:cNvSpPr txBox="1"/>
          <p:nvPr/>
        </p:nvSpPr>
        <p:spPr>
          <a:xfrm>
            <a:off x="172913" y="5331011"/>
            <a:ext cx="4869743" cy="126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7000"/>
              </a:lnSpc>
            </a:pPr>
            <a:r>
              <a:rPr lang="en-US" sz="3000">
                <a:solidFill>
                  <a:schemeClr val="bg1"/>
                </a:solidFill>
                <a:latin typeface="HP001 4 hàng" panose="020B0603050302020204" pitchFamily="34" charset="0"/>
              </a:rPr>
              <a:t>Bút chì </a:t>
            </a:r>
            <a:r>
              <a:rPr lang="en-US" sz="3000" b="1" u="sng">
                <a:solidFill>
                  <a:schemeClr val="bg1"/>
                </a:solidFill>
                <a:latin typeface="HP001 4 hàng" panose="020B0603050302020204" pitchFamily="34" charset="0"/>
              </a:rPr>
              <a:t>dài hơn</a:t>
            </a:r>
            <a:r>
              <a:rPr lang="en-US" sz="3000" b="1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sz="3000">
                <a:solidFill>
                  <a:schemeClr val="bg1"/>
                </a:solidFill>
                <a:latin typeface="HP001 4 hàng" panose="020B0603050302020204" pitchFamily="34" charset="0"/>
              </a:rPr>
              <a:t>bút màu.</a:t>
            </a:r>
          </a:p>
          <a:p>
            <a:pPr>
              <a:lnSpc>
                <a:spcPct val="127000"/>
              </a:lnSpc>
            </a:pPr>
            <a:r>
              <a:rPr lang="en-US" sz="3000">
                <a:solidFill>
                  <a:schemeClr val="bg1"/>
                </a:solidFill>
                <a:latin typeface="HP001 4 hàng" panose="020B0603050302020204" pitchFamily="34" charset="0"/>
              </a:rPr>
              <a:t>Bút màu </a:t>
            </a:r>
            <a:r>
              <a:rPr lang="en-US" sz="3000" b="1" u="sng">
                <a:solidFill>
                  <a:schemeClr val="bg1"/>
                </a:solidFill>
                <a:latin typeface="HP001 4 hàng" panose="020B0603050302020204" pitchFamily="34" charset="0"/>
              </a:rPr>
              <a:t>ngắn hơn</a:t>
            </a:r>
            <a:r>
              <a:rPr lang="en-US" sz="3000" b="1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sz="3000">
                <a:solidFill>
                  <a:schemeClr val="bg1"/>
                </a:solidFill>
                <a:latin typeface="HP001 4 hàng" panose="020B0603050302020204" pitchFamily="34" charset="0"/>
              </a:rPr>
              <a:t>bút chì.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174551" y="5346585"/>
            <a:ext cx="4309133" cy="126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7000"/>
              </a:lnSpc>
            </a:pPr>
            <a:r>
              <a:rPr lang="en-US" sz="3000">
                <a:solidFill>
                  <a:schemeClr val="bg1"/>
                </a:solidFill>
                <a:latin typeface="HP001 4 hàng" panose="020B0603050302020204" pitchFamily="34" charset="0"/>
              </a:rPr>
              <a:t>Tẩy </a:t>
            </a:r>
            <a:r>
              <a:rPr lang="en-US" sz="3000" b="1" u="sng">
                <a:solidFill>
                  <a:schemeClr val="bg1"/>
                </a:solidFill>
                <a:latin typeface="HP001 4 hàng" panose="020B0603050302020204" pitchFamily="34" charset="0"/>
              </a:rPr>
              <a:t>dài hơn</a:t>
            </a:r>
            <a:r>
              <a:rPr lang="en-US" sz="3000" b="1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sz="3000">
                <a:solidFill>
                  <a:schemeClr val="bg1"/>
                </a:solidFill>
                <a:latin typeface="HP001 4 hàng" panose="020B0603050302020204" pitchFamily="34" charset="0"/>
              </a:rPr>
              <a:t>ghim cài.</a:t>
            </a:r>
          </a:p>
          <a:p>
            <a:pPr>
              <a:lnSpc>
                <a:spcPct val="127000"/>
              </a:lnSpc>
            </a:pPr>
            <a:r>
              <a:rPr lang="en-US" sz="3000">
                <a:solidFill>
                  <a:schemeClr val="bg1"/>
                </a:solidFill>
                <a:latin typeface="HP001 4 hàng" panose="020B0603050302020204" pitchFamily="34" charset="0"/>
              </a:rPr>
              <a:t>Ghim </a:t>
            </a:r>
            <a:r>
              <a:rPr lang="en-US" sz="3000" u="sng">
                <a:solidFill>
                  <a:schemeClr val="bg1"/>
                </a:solidFill>
                <a:latin typeface="HP001 4 hàng" panose="020B0603050302020204" pitchFamily="34" charset="0"/>
              </a:rPr>
              <a:t>cài </a:t>
            </a:r>
            <a:r>
              <a:rPr lang="en-US" sz="3000" b="1" u="sng">
                <a:solidFill>
                  <a:schemeClr val="bg1"/>
                </a:solidFill>
                <a:latin typeface="HP001 4 hàng" panose="020B0603050302020204" pitchFamily="34" charset="0"/>
              </a:rPr>
              <a:t>ngắn</a:t>
            </a:r>
            <a:r>
              <a:rPr lang="en-US" sz="3000" b="1">
                <a:solidFill>
                  <a:schemeClr val="bg1"/>
                </a:solidFill>
                <a:latin typeface="HP001 4 hàng" panose="020B0603050302020204" pitchFamily="34" charset="0"/>
              </a:rPr>
              <a:t> hơn </a:t>
            </a:r>
            <a:r>
              <a:rPr lang="en-US" sz="3000">
                <a:solidFill>
                  <a:schemeClr val="bg1"/>
                </a:solidFill>
                <a:latin typeface="HP001 4 hàng" panose="020B0603050302020204" pitchFamily="34" charset="0"/>
              </a:rPr>
              <a:t>tẩy.</a:t>
            </a:r>
          </a:p>
        </p:txBody>
      </p:sp>
    </p:spTree>
    <p:extLst>
      <p:ext uri="{BB962C8B-B14F-4D97-AF65-F5344CB8AC3E}">
        <p14:creationId xmlns:p14="http://schemas.microsoft.com/office/powerpoint/2010/main" val="291222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9" grpId="0"/>
      <p:bldP spid="32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409091" y="729762"/>
            <a:ext cx="6734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Thứ ba ngày 11 tháng 3 năm 2025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0776" y="1314537"/>
            <a:ext cx="1192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Toán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16467" y="1899312"/>
            <a:ext cx="6063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Bài 28: Luyện tập chung (tiết 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2913" y="2484087"/>
            <a:ext cx="2938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>
                <a:solidFill>
                  <a:prstClr val="white"/>
                </a:solidFill>
                <a:latin typeface="HP001 4 hàng" panose="020B0603050302020204" pitchFamily="34" charset="0"/>
              </a:rPr>
              <a:t>3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. Luyện tập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741759" y="4074702"/>
            <a:ext cx="8279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40823" y="4696851"/>
            <a:ext cx="84319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72913" y="2905610"/>
            <a:ext cx="4577863" cy="1953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Bài 2.</a:t>
            </a:r>
          </a:p>
          <a:p>
            <a:pPr marL="514350" marR="0" lvl="0" indent="-514350" algn="l" defTabSz="914400" rtl="0" eaLnBrk="1" fontAlgn="auto" latinLnBrk="0" hangingPunct="1">
              <a:lnSpc>
                <a:spcPct val="12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lang="en-US" sz="3200">
                <a:solidFill>
                  <a:prstClr val="white"/>
                </a:solidFill>
                <a:latin typeface="HP001 4 hàng" panose="020B0603050302020204" pitchFamily="34" charset="0"/>
              </a:rPr>
              <a:t>Bạn nào cao nhất ?</a:t>
            </a:r>
          </a:p>
          <a:p>
            <a:pPr marL="514350" marR="0" lvl="0" indent="-514350" algn="l" defTabSz="914400" rtl="0" eaLnBrk="1" fontAlgn="auto" latinLnBrk="0" hangingPunct="1">
              <a:lnSpc>
                <a:spcPct val="12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Bạn</a:t>
            </a:r>
            <a:r>
              <a:rPr kumimoji="0" lang="en-US" sz="32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nào thấp nhất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?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1759" y="4777054"/>
            <a:ext cx="4309133" cy="185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>
                <a:solidFill>
                  <a:prstClr val="white"/>
                </a:solidFill>
                <a:latin typeface="HP001 4 hàng" panose="020B0603050302020204" pitchFamily="34" charset="0"/>
              </a:rPr>
              <a:t>Trả lời</a:t>
            </a:r>
          </a:p>
          <a:p>
            <a:pPr marL="0" marR="0" lvl="0" indent="0" algn="l" defTabSz="914400" rtl="0" eaLnBrk="1" fontAlgn="auto" latinLnBrk="0" hangingPunct="1">
              <a:lnSpc>
                <a:spcPct val="12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>
                <a:solidFill>
                  <a:prstClr val="white"/>
                </a:solidFill>
                <a:latin typeface="HP001 4 hàng" panose="020B0603050302020204" pitchFamily="34" charset="0"/>
              </a:rPr>
              <a:t>a. Bạn </a:t>
            </a:r>
            <a:r>
              <a:rPr lang="en-US" sz="3000" b="1" u="sng">
                <a:solidFill>
                  <a:prstClr val="white"/>
                </a:solidFill>
                <a:latin typeface="HP001 4 hàng" panose="020B0603050302020204" pitchFamily="34" charset="0"/>
              </a:rPr>
              <a:t>Nam</a:t>
            </a:r>
            <a:r>
              <a:rPr lang="en-US" sz="3000">
                <a:solidFill>
                  <a:prstClr val="white"/>
                </a:solidFill>
                <a:latin typeface="HP001 4 hàng" panose="020B0603050302020204" pitchFamily="34" charset="0"/>
              </a:rPr>
              <a:t> cao nhất.</a:t>
            </a: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2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b. Bạn</a:t>
            </a:r>
            <a:r>
              <a:rPr kumimoji="0" lang="en-US" sz="3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000" b="1" i="0" u="sng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Mi</a:t>
            </a:r>
            <a:r>
              <a:rPr kumimoji="0" lang="en-US" sz="30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thấp nhất.</a:t>
            </a: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555319" y="4074702"/>
            <a:ext cx="145280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555319" y="4696851"/>
            <a:ext cx="189476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976383" y="3100710"/>
            <a:ext cx="5161347" cy="2552760"/>
            <a:chOff x="6976383" y="3100710"/>
            <a:chExt cx="5161347" cy="255276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6383" y="3100710"/>
              <a:ext cx="5010150" cy="215265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276499" y="5253360"/>
              <a:ext cx="48612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solidFill>
                    <a:schemeClr val="bg1"/>
                  </a:solidFill>
                  <a:latin typeface="UTM Avo"/>
                </a:rPr>
                <a:t>Nam            Mi                 Việt                 Mai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760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9" grpId="0"/>
      <p:bldP spid="33" grpId="0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118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HP001 4 hàng</vt:lpstr>
      <vt:lpstr>UTM Avo</vt:lpstr>
      <vt:lpstr>2_Office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Nhật Hạ Trần</cp:lastModifiedBy>
  <cp:revision>75</cp:revision>
  <dcterms:created xsi:type="dcterms:W3CDTF">2025-03-08T07:26:43Z</dcterms:created>
  <dcterms:modified xsi:type="dcterms:W3CDTF">2026-04-03T10:29:32Z</dcterms:modified>
</cp:coreProperties>
</file>