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4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2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61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8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6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3" y="2937933"/>
            <a:ext cx="5181600" cy="908051"/>
          </a:xfrm>
        </p:spPr>
        <p:txBody>
          <a:bodyPr anchor="t"/>
          <a:lstStyle>
            <a:lvl1pPr algn="l">
              <a:defRPr sz="266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3" y="1937809"/>
            <a:ext cx="5181600" cy="1000125"/>
          </a:xfrm>
        </p:spPr>
        <p:txBody>
          <a:bodyPr anchor="b"/>
          <a:lstStyle>
            <a:lvl1pPr marL="0" indent="0">
              <a:buNone/>
              <a:defRPr sz="1340">
                <a:solidFill>
                  <a:schemeClr val="tx1">
                    <a:tint val="75000"/>
                  </a:schemeClr>
                </a:solidFill>
              </a:defRPr>
            </a:lvl1pPr>
            <a:lvl2pPr marL="304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00" indent="0">
              <a:buNone/>
              <a:defRPr sz="1065">
                <a:solidFill>
                  <a:schemeClr val="tx1">
                    <a:tint val="75000"/>
                  </a:schemeClr>
                </a:solidFill>
              </a:defRPr>
            </a:lvl3pPr>
            <a:lvl4pPr marL="9144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4pPr>
            <a:lvl5pPr marL="12192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5pPr>
            <a:lvl6pPr marL="15240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6pPr>
            <a:lvl7pPr marL="18288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7pPr>
            <a:lvl8pPr marL="21336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8pPr>
            <a:lvl9pPr marL="24384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58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5"/>
            </a:lvl1pPr>
            <a:lvl2pPr>
              <a:defRPr sz="1600"/>
            </a:lvl2pPr>
            <a:lvl3pPr>
              <a:defRPr sz="13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5"/>
            </a:lvl1pPr>
            <a:lvl2pPr>
              <a:defRPr sz="1600"/>
            </a:lvl2pPr>
            <a:lvl3pPr>
              <a:defRPr sz="13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17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60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0" indent="0">
              <a:buNone/>
              <a:defRPr sz="1340" b="1"/>
            </a:lvl2pPr>
            <a:lvl3pPr marL="609600" indent="0">
              <a:buNone/>
              <a:defRPr sz="1200" b="1"/>
            </a:lvl3pPr>
            <a:lvl4pPr marL="914400" indent="0">
              <a:buNone/>
              <a:defRPr sz="1065" b="1"/>
            </a:lvl4pPr>
            <a:lvl5pPr marL="1219200" indent="0">
              <a:buNone/>
              <a:defRPr sz="1065" b="1"/>
            </a:lvl5pPr>
            <a:lvl6pPr marL="1524000" indent="0">
              <a:buNone/>
              <a:defRPr sz="1065" b="1"/>
            </a:lvl6pPr>
            <a:lvl7pPr marL="1828800" indent="0">
              <a:buNone/>
              <a:defRPr sz="1065" b="1"/>
            </a:lvl7pPr>
            <a:lvl8pPr marL="2133600" indent="0">
              <a:buNone/>
              <a:defRPr sz="1065" b="1"/>
            </a:lvl8pPr>
            <a:lvl9pPr marL="2438400" indent="0">
              <a:buNone/>
              <a:defRPr sz="106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60" cy="2634192"/>
          </a:xfrm>
        </p:spPr>
        <p:txBody>
          <a:bodyPr/>
          <a:lstStyle>
            <a:lvl1pPr>
              <a:defRPr sz="1600"/>
            </a:lvl1pPr>
            <a:lvl2pPr>
              <a:defRPr sz="1340"/>
            </a:lvl2pPr>
            <a:lvl3pPr>
              <a:defRPr sz="1200"/>
            </a:lvl3pPr>
            <a:lvl4pPr>
              <a:defRPr sz="1065"/>
            </a:lvl4pPr>
            <a:lvl5pPr>
              <a:defRPr sz="1065"/>
            </a:lvl5pPr>
            <a:lvl6pPr>
              <a:defRPr sz="1065"/>
            </a:lvl6pPr>
            <a:lvl7pPr>
              <a:defRPr sz="1065"/>
            </a:lvl7pPr>
            <a:lvl8pPr>
              <a:defRPr sz="1065"/>
            </a:lvl8pPr>
            <a:lvl9pPr>
              <a:defRPr sz="10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0" indent="0">
              <a:buNone/>
              <a:defRPr sz="1340" b="1"/>
            </a:lvl2pPr>
            <a:lvl3pPr marL="609600" indent="0">
              <a:buNone/>
              <a:defRPr sz="1200" b="1"/>
            </a:lvl3pPr>
            <a:lvl4pPr marL="914400" indent="0">
              <a:buNone/>
              <a:defRPr sz="1065" b="1"/>
            </a:lvl4pPr>
            <a:lvl5pPr marL="1219200" indent="0">
              <a:buNone/>
              <a:defRPr sz="1065" b="1"/>
            </a:lvl5pPr>
            <a:lvl6pPr marL="1524000" indent="0">
              <a:buNone/>
              <a:defRPr sz="1065" b="1"/>
            </a:lvl6pPr>
            <a:lvl7pPr marL="1828800" indent="0">
              <a:buNone/>
              <a:defRPr sz="1065" b="1"/>
            </a:lvl7pPr>
            <a:lvl8pPr marL="2133600" indent="0">
              <a:buNone/>
              <a:defRPr sz="1065" b="1"/>
            </a:lvl8pPr>
            <a:lvl9pPr marL="2438400" indent="0">
              <a:buNone/>
              <a:defRPr sz="106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40"/>
            </a:lvl2pPr>
            <a:lvl3pPr>
              <a:defRPr sz="1200"/>
            </a:lvl3pPr>
            <a:lvl4pPr>
              <a:defRPr sz="1065"/>
            </a:lvl4pPr>
            <a:lvl5pPr>
              <a:defRPr sz="1065"/>
            </a:lvl5pPr>
            <a:lvl6pPr>
              <a:defRPr sz="1065"/>
            </a:lvl6pPr>
            <a:lvl7pPr>
              <a:defRPr sz="1065"/>
            </a:lvl7pPr>
            <a:lvl8pPr>
              <a:defRPr sz="1065"/>
            </a:lvl8pPr>
            <a:lvl9pPr>
              <a:defRPr sz="10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8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10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5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3" cy="774700"/>
          </a:xfrm>
        </p:spPr>
        <p:txBody>
          <a:bodyPr anchor="b"/>
          <a:lstStyle>
            <a:lvl1pPr algn="l">
              <a:defRPr sz="13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8" y="182033"/>
            <a:ext cx="3407833" cy="3902076"/>
          </a:xfrm>
        </p:spPr>
        <p:txBody>
          <a:bodyPr/>
          <a:lstStyle>
            <a:lvl1pPr>
              <a:defRPr sz="2140"/>
            </a:lvl1pPr>
            <a:lvl2pPr>
              <a:defRPr sz="1865"/>
            </a:lvl2pPr>
            <a:lvl3pPr>
              <a:defRPr sz="1600"/>
            </a:lvl3pPr>
            <a:lvl4pPr>
              <a:defRPr sz="1340"/>
            </a:lvl4pPr>
            <a:lvl5pPr>
              <a:defRPr sz="1340"/>
            </a:lvl5pPr>
            <a:lvl6pPr>
              <a:defRPr sz="1340"/>
            </a:lvl6pPr>
            <a:lvl7pPr>
              <a:defRPr sz="1340"/>
            </a:lvl7pPr>
            <a:lvl8pPr>
              <a:defRPr sz="1340"/>
            </a:lvl8pPr>
            <a:lvl9pPr>
              <a:defRPr sz="13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3"/>
            <a:ext cx="2005543" cy="3127376"/>
          </a:xfrm>
        </p:spPr>
        <p:txBody>
          <a:bodyPr/>
          <a:lstStyle>
            <a:lvl1pPr marL="0" indent="0">
              <a:buNone/>
              <a:defRPr sz="940"/>
            </a:lvl1pPr>
            <a:lvl2pPr marL="304800" indent="0">
              <a:buNone/>
              <a:defRPr sz="800"/>
            </a:lvl2pPr>
            <a:lvl3pPr marL="609600" indent="0">
              <a:buNone/>
              <a:defRPr sz="665"/>
            </a:lvl3pPr>
            <a:lvl4pPr marL="914400" indent="0">
              <a:buNone/>
              <a:defRPr sz="600"/>
            </a:lvl4pPr>
            <a:lvl5pPr marL="1219200" indent="0">
              <a:buNone/>
              <a:defRPr sz="600"/>
            </a:lvl5pPr>
            <a:lvl6pPr marL="1524000" indent="0">
              <a:buNone/>
              <a:defRPr sz="600"/>
            </a:lvl6pPr>
            <a:lvl7pPr marL="1828800" indent="0">
              <a:buNone/>
              <a:defRPr sz="600"/>
            </a:lvl7pPr>
            <a:lvl8pPr marL="2133600" indent="0">
              <a:buNone/>
              <a:defRPr sz="600"/>
            </a:lvl8pPr>
            <a:lvl9pPr marL="243840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3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60" y="3200400"/>
            <a:ext cx="3657600" cy="377825"/>
          </a:xfrm>
        </p:spPr>
        <p:txBody>
          <a:bodyPr anchor="b"/>
          <a:lstStyle>
            <a:lvl1pPr algn="l">
              <a:defRPr sz="13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60" y="408517"/>
            <a:ext cx="3657600" cy="2743200"/>
          </a:xfrm>
        </p:spPr>
        <p:txBody>
          <a:bodyPr/>
          <a:lstStyle>
            <a:lvl1pPr marL="0" indent="0">
              <a:buNone/>
              <a:defRPr sz="2140"/>
            </a:lvl1pPr>
            <a:lvl2pPr marL="304800" indent="0">
              <a:buNone/>
              <a:defRPr sz="1865"/>
            </a:lvl2pPr>
            <a:lvl3pPr marL="609600" indent="0">
              <a:buNone/>
              <a:defRPr sz="1600"/>
            </a:lvl3pPr>
            <a:lvl4pPr marL="914400" indent="0">
              <a:buNone/>
              <a:defRPr sz="1340"/>
            </a:lvl4pPr>
            <a:lvl5pPr marL="1219200" indent="0">
              <a:buNone/>
              <a:defRPr sz="1340"/>
            </a:lvl5pPr>
            <a:lvl6pPr marL="1524000" indent="0">
              <a:buNone/>
              <a:defRPr sz="1340"/>
            </a:lvl6pPr>
            <a:lvl7pPr marL="1828800" indent="0">
              <a:buNone/>
              <a:defRPr sz="1340"/>
            </a:lvl7pPr>
            <a:lvl8pPr marL="2133600" indent="0">
              <a:buNone/>
              <a:defRPr sz="1340"/>
            </a:lvl8pPr>
            <a:lvl9pPr marL="2438400" indent="0">
              <a:buNone/>
              <a:defRPr sz="134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60" y="3578225"/>
            <a:ext cx="3657600" cy="536576"/>
          </a:xfrm>
        </p:spPr>
        <p:txBody>
          <a:bodyPr/>
          <a:lstStyle>
            <a:lvl1pPr marL="0" indent="0">
              <a:buNone/>
              <a:defRPr sz="940"/>
            </a:lvl1pPr>
            <a:lvl2pPr marL="304800" indent="0">
              <a:buNone/>
              <a:defRPr sz="800"/>
            </a:lvl2pPr>
            <a:lvl3pPr marL="609600" indent="0">
              <a:buNone/>
              <a:defRPr sz="665"/>
            </a:lvl3pPr>
            <a:lvl4pPr marL="914400" indent="0">
              <a:buNone/>
              <a:defRPr sz="600"/>
            </a:lvl4pPr>
            <a:lvl5pPr marL="1219200" indent="0">
              <a:buNone/>
              <a:defRPr sz="600"/>
            </a:lvl5pPr>
            <a:lvl6pPr marL="1524000" indent="0">
              <a:buNone/>
              <a:defRPr sz="600"/>
            </a:lvl6pPr>
            <a:lvl7pPr marL="1828800" indent="0">
              <a:buNone/>
              <a:defRPr sz="600"/>
            </a:lvl7pPr>
            <a:lvl8pPr marL="2133600" indent="0">
              <a:buNone/>
              <a:defRPr sz="600"/>
            </a:lvl8pPr>
            <a:lvl9pPr marL="243840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4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8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8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8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8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00" rtl="0" eaLnBrk="1" latinLnBrk="0" hangingPunct="1">
        <a:spcBef>
          <a:spcPct val="0"/>
        </a:spcBef>
        <a:buNone/>
        <a:defRPr sz="29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2140" kern="1200">
          <a:solidFill>
            <a:schemeClr val="tx1"/>
          </a:solidFill>
          <a:latin typeface="+mn-lt"/>
          <a:ea typeface="+mn-ea"/>
          <a:cs typeface="+mn-cs"/>
        </a:defRPr>
      </a:lvl1pPr>
      <a:lvl2pPr marL="495300" indent="-190500" algn="l" defTabSz="609600" rtl="0" eaLnBrk="1" latinLnBrk="0" hangingPunct="1">
        <a:spcBef>
          <a:spcPct val="12000"/>
        </a:spcBef>
        <a:buFont typeface="Arial" panose="020B0604020202020204" pitchFamily="34" charset="0"/>
        <a:buChar char="–"/>
        <a:defRPr sz="1865" kern="1200">
          <a:solidFill>
            <a:schemeClr val="tx1"/>
          </a:solidFill>
          <a:latin typeface="+mn-lt"/>
          <a:ea typeface="+mn-ea"/>
          <a:cs typeface="+mn-cs"/>
        </a:defRPr>
      </a:lvl2pPr>
      <a:lvl3pPr marL="7620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–"/>
        <a:defRPr sz="134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»"/>
        <a:defRPr sz="134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8pPr>
      <a:lvl9pPr marL="25908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6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4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409091" y="729762"/>
            <a:ext cx="6734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Thứ ba ngày 11 tháng 3 năm 2025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0776" y="1314537"/>
            <a:ext cx="1192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Toán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16467" y="1899312"/>
            <a:ext cx="6063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Bài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28: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Luyện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tập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chung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(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2)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2913" y="2484087"/>
            <a:ext cx="2643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noProof="0">
                <a:solidFill>
                  <a:prstClr val="white"/>
                </a:solidFill>
                <a:latin typeface="HP001 4 hàng" panose="020B0603050302020204" pitchFamily="34" charset="0"/>
              </a:rPr>
              <a:t>3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. Luyện tập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634390" y="3525919"/>
            <a:ext cx="189453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72913" y="2940813"/>
            <a:ext cx="11825459" cy="712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Bài 5:</a:t>
            </a:r>
            <a:r>
              <a:rPr kumimoji="0" lang="en-US" sz="32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Đồ vật nào dưới đây cho được vào trong hộp bút ?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5244284" y="3525588"/>
            <a:ext cx="2041419" cy="13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416531" y="3525588"/>
            <a:ext cx="127315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710" y="3525588"/>
            <a:ext cx="7353300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80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312" y="1036320"/>
            <a:ext cx="4922520" cy="25159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312" y="3552275"/>
            <a:ext cx="6064568" cy="2102005"/>
          </a:xfrm>
          <a:prstGeom prst="rect">
            <a:avLst/>
          </a:prstGeom>
        </p:spPr>
      </p:pic>
      <p:sp>
        <p:nvSpPr>
          <p:cNvPr id="4" name="Multiply 3"/>
          <p:cNvSpPr/>
          <p:nvPr/>
        </p:nvSpPr>
        <p:spPr>
          <a:xfrm>
            <a:off x="3955256" y="1379220"/>
            <a:ext cx="2606992" cy="202692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m_thanh_tra_loi_sai_wav-www_tiengdong_com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506993" y="54181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29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3.7037E-6 L -0.00131 -0.287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1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57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38</Words>
  <Application>Microsoft Office PowerPoint</Application>
  <PresentationFormat>Widescreen</PresentationFormat>
  <Paragraphs>5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HP001 4 hàng</vt:lpstr>
      <vt:lpstr>2_Office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Nhật Hạ Trần</cp:lastModifiedBy>
  <cp:revision>76</cp:revision>
  <dcterms:created xsi:type="dcterms:W3CDTF">2025-03-08T07:26:43Z</dcterms:created>
  <dcterms:modified xsi:type="dcterms:W3CDTF">2026-04-03T10:30:24Z</dcterms:modified>
</cp:coreProperties>
</file>