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56" r:id="rId2"/>
  </p:sldMasterIdLst>
  <p:notesMasterIdLst>
    <p:notesMasterId r:id="rId6"/>
  </p:notesMasterIdLst>
  <p:sldIdLst>
    <p:sldId id="352" r:id="rId3"/>
    <p:sldId id="315" r:id="rId4"/>
    <p:sldId id="340" r:id="rId5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352"/>
            <p14:sldId id="315"/>
            <p14:sldId id="340"/>
          </p14:sldIdLst>
        </p14:section>
        <p14:section name="Tiết 2" id="{9F60823D-ED45-406B-A127-289E07A3A261}">
          <p14:sldIdLst/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923" autoAdjust="0"/>
  </p:normalViewPr>
  <p:slideViewPr>
    <p:cSldViewPr snapToGrid="0">
      <p:cViewPr varScale="1">
        <p:scale>
          <a:sx n="107" d="100"/>
          <a:sy n="107" d="100"/>
        </p:scale>
        <p:origin x="763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03/04/2026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533E-3EC2-9B69-8EFF-F488FF90C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650BF6F7-1166-27A7-3999-463ACF82C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573A694E-2DF4-6557-2EC1-F88FA979E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A2C54CC-A2F1-8AE2-5FC6-22C749D4A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82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57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90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5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3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6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9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153617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17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6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36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9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6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9" y="457204"/>
            <a:ext cx="7773339" cy="12038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4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9" y="1775324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20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4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65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9" y="458080"/>
            <a:ext cx="7773339" cy="12029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3" y="3153619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3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3" y="3585815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7" y="3153619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5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82" y="3153619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13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7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9" y="1775320"/>
            <a:ext cx="7773339" cy="25680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89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457205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9" y="457205"/>
            <a:ext cx="5744043" cy="38861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7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7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0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4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75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01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56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12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38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26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7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7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08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23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8" y="2288260"/>
            <a:ext cx="3829051" cy="20551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70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2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5"/>
            <a:ext cx="4650122" cy="38861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1974641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7" y="457204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10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92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9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9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3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4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661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6B92A49-2FFF-4880-9AE7-9F55890CA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9ECB4A-F744-4328-982A-10788BEAF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7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08952-B425-FAA7-64A6-735B1BA42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B5843D-DD8D-8712-1A9A-A13FDBE00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" y="731660"/>
            <a:ext cx="4429622" cy="3840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1178AD-1C4D-C216-91F8-4E0FA2C0309A}"/>
              </a:ext>
            </a:extLst>
          </p:cNvPr>
          <p:cNvSpPr txBox="1"/>
          <p:nvPr/>
        </p:nvSpPr>
        <p:spPr>
          <a:xfrm>
            <a:off x="1569156" y="131528"/>
            <a:ext cx="354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DF4369-8AE6-2556-6827-386D164F0090}"/>
              </a:ext>
            </a:extLst>
          </p:cNvPr>
          <p:cNvSpPr/>
          <p:nvPr/>
        </p:nvSpPr>
        <p:spPr>
          <a:xfrm>
            <a:off x="1830382" y="113274"/>
            <a:ext cx="367469" cy="324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12176A2-5EB1-6091-5F4B-FEB13635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698" y="1526319"/>
            <a:ext cx="4824924" cy="1295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300" y="3013364"/>
            <a:ext cx="41563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2101F-251F-4D5D-B650-60F870D1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51" y="537259"/>
            <a:ext cx="5080000" cy="4443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80DFC-CDE2-4890-B523-E38B3452CCC3}"/>
              </a:ext>
            </a:extLst>
          </p:cNvPr>
          <p:cNvSpPr txBox="1"/>
          <p:nvPr/>
        </p:nvSpPr>
        <p:spPr>
          <a:xfrm>
            <a:off x="1569156" y="131528"/>
            <a:ext cx="354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5223DC-5D9A-49F3-872F-0507E749793A}"/>
              </a:ext>
            </a:extLst>
          </p:cNvPr>
          <p:cNvSpPr/>
          <p:nvPr/>
        </p:nvSpPr>
        <p:spPr>
          <a:xfrm>
            <a:off x="1830382" y="113274"/>
            <a:ext cx="367469" cy="324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" name="Oval 7">
            <a:extLst>
              <a:ext uri="{FF2B5EF4-FFF2-40B4-BE49-F238E27FC236}">
                <a16:creationId xmlns:a16="http://schemas.microsoft.com/office/drawing/2014/main" id="{C5630A36-DBD1-17BC-A6D7-82DB63611FA6}"/>
              </a:ext>
            </a:extLst>
          </p:cNvPr>
          <p:cNvSpPr/>
          <p:nvPr/>
        </p:nvSpPr>
        <p:spPr>
          <a:xfrm>
            <a:off x="3273778" y="1679143"/>
            <a:ext cx="3293425" cy="951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E96DABDD-FDCE-D9AA-0B41-8F7454FE8ADF}"/>
              </a:ext>
            </a:extLst>
          </p:cNvPr>
          <p:cNvSpPr/>
          <p:nvPr/>
        </p:nvSpPr>
        <p:spPr>
          <a:xfrm>
            <a:off x="3273778" y="438015"/>
            <a:ext cx="2540000" cy="951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C000"/>
              </a:solidFill>
              <a:latin typeface="Calibri" panose="020F0502020204030204"/>
            </a:endParaRPr>
          </a:p>
        </p:txBody>
      </p:sp>
      <p:cxnSp>
        <p:nvCxnSpPr>
          <p:cNvPr id="10" name="Đường nối Thẳng 5">
            <a:extLst>
              <a:ext uri="{FF2B5EF4-FFF2-40B4-BE49-F238E27FC236}">
                <a16:creationId xmlns:a16="http://schemas.microsoft.com/office/drawing/2014/main" id="{FEB9B13E-CF9D-E4C5-9B0D-D55C9EEB2C04}"/>
              </a:ext>
            </a:extLst>
          </p:cNvPr>
          <p:cNvCxnSpPr>
            <a:cxnSpLocks/>
          </p:cNvCxnSpPr>
          <p:nvPr/>
        </p:nvCxnSpPr>
        <p:spPr>
          <a:xfrm>
            <a:off x="3491346" y="697700"/>
            <a:ext cx="0" cy="393664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3" y="0"/>
            <a:ext cx="1920987" cy="15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885950"/>
            <a:ext cx="7391400" cy="108585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56518"/>
              </a:avLst>
            </a:prstTxWarp>
            <a:spAutoFit/>
          </a:bodyPr>
          <a:lstStyle/>
          <a:p>
            <a:pPr defTabSz="914400"/>
            <a:r>
              <a:rPr lang="en-US" sz="6600" b="1" dirty="0" err="1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600" b="1" dirty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15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2048</TotalTime>
  <Words>44</Words>
  <Application>Microsoft Office PowerPoint</Application>
  <PresentationFormat>On-screen Show (16:9)</PresentationFormat>
  <Paragraphs>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 New Roman</vt:lpstr>
      <vt:lpstr>Tw Cen MT</vt:lpstr>
      <vt:lpstr>Droplet</vt:lpstr>
      <vt:lpstr>2_Office Theme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Nhật Hạ Trần</cp:lastModifiedBy>
  <cp:revision>117</cp:revision>
  <dcterms:created xsi:type="dcterms:W3CDTF">2017-01-10T13:46:13Z</dcterms:created>
  <dcterms:modified xsi:type="dcterms:W3CDTF">2026-04-03T09:55:15Z</dcterms:modified>
</cp:coreProperties>
</file>