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8" r:id="rId2"/>
    <p:sldId id="309" r:id="rId3"/>
  </p:sldIdLst>
  <p:sldSz cx="9147175" cy="51450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BDD"/>
    <a:srgbClr val="E1EFFF"/>
    <a:srgbClr val="40505E"/>
    <a:srgbClr val="8599A8"/>
    <a:srgbClr val="73C6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3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03/04/2026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03/04/2026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03/04/2026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03/04/2026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03/04/2026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03/04/2026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03/04/2026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03/04/2026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03/04/2026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03/04/2026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03/04/2026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t>03/04/2026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8F8A5D-8C0C-44EB-37E9-BCE090F9C5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5039"/>
            <a:ext cx="2066543" cy="103327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59CC2A6-4C54-BF12-5566-9388A7CAC94D}"/>
              </a:ext>
            </a:extLst>
          </p:cNvPr>
          <p:cNvSpPr txBox="1">
            <a:spLocks/>
          </p:cNvSpPr>
          <p:nvPr/>
        </p:nvSpPr>
        <p:spPr>
          <a:xfrm>
            <a:off x="184110" y="1172947"/>
            <a:ext cx="8963065" cy="47432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vi-VN" b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2. Số?</a:t>
            </a:r>
            <a:endParaRPr lang="en-GB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185B927-5303-687A-B41C-B875D032E90F}"/>
              </a:ext>
            </a:extLst>
          </p:cNvPr>
          <p:cNvGrpSpPr/>
          <p:nvPr/>
        </p:nvGrpSpPr>
        <p:grpSpPr>
          <a:xfrm>
            <a:off x="653143" y="1647273"/>
            <a:ext cx="3795912" cy="2324868"/>
            <a:chOff x="653143" y="1647273"/>
            <a:chExt cx="3795912" cy="2324868"/>
          </a:xfrm>
        </p:grpSpPr>
        <p:sp>
          <p:nvSpPr>
            <p:cNvPr id="6" name="Freeform 2">
              <a:extLst>
                <a:ext uri="{FF2B5EF4-FFF2-40B4-BE49-F238E27FC236}">
                  <a16:creationId xmlns:a16="http://schemas.microsoft.com/office/drawing/2014/main" id="{C80938E5-FCD0-6BD2-46C6-C658D5D464EC}"/>
                </a:ext>
              </a:extLst>
            </p:cNvPr>
            <p:cNvSpPr/>
            <p:nvPr/>
          </p:nvSpPr>
          <p:spPr>
            <a:xfrm>
              <a:off x="786602" y="1761909"/>
              <a:ext cx="3416365" cy="2132310"/>
            </a:xfrm>
            <a:custGeom>
              <a:avLst/>
              <a:gdLst/>
              <a:ahLst/>
              <a:cxnLst/>
              <a:rect l="l" t="t" r="r" b="b"/>
              <a:pathLst>
                <a:path w="8287010" h="5172303">
                  <a:moveTo>
                    <a:pt x="0" y="0"/>
                  </a:moveTo>
                  <a:lnTo>
                    <a:pt x="8287010" y="0"/>
                  </a:lnTo>
                  <a:lnTo>
                    <a:pt x="8287010" y="5172302"/>
                  </a:lnTo>
                  <a:lnTo>
                    <a:pt x="0" y="5172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0E609D1-7583-F768-7B6B-1E5FB8630C78}"/>
                </a:ext>
              </a:extLst>
            </p:cNvPr>
            <p:cNvSpPr/>
            <p:nvPr/>
          </p:nvSpPr>
          <p:spPr>
            <a:xfrm>
              <a:off x="653143" y="1647273"/>
              <a:ext cx="3795912" cy="232486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CDCB5E-CC12-10C3-AAFB-919760384576}"/>
              </a:ext>
            </a:extLst>
          </p:cNvPr>
          <p:cNvGrpSpPr/>
          <p:nvPr/>
        </p:nvGrpSpPr>
        <p:grpSpPr>
          <a:xfrm>
            <a:off x="4924888" y="1637804"/>
            <a:ext cx="3795912" cy="2324868"/>
            <a:chOff x="4924888" y="1637804"/>
            <a:chExt cx="3795912" cy="2324868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C7B686DC-8F5F-154F-5FC4-BF916F78B83A}"/>
                </a:ext>
              </a:extLst>
            </p:cNvPr>
            <p:cNvSpPr/>
            <p:nvPr/>
          </p:nvSpPr>
          <p:spPr>
            <a:xfrm>
              <a:off x="5366402" y="1737133"/>
              <a:ext cx="2912884" cy="2145147"/>
            </a:xfrm>
            <a:custGeom>
              <a:avLst/>
              <a:gdLst/>
              <a:ahLst/>
              <a:cxnLst/>
              <a:rect l="l" t="t" r="r" b="b"/>
              <a:pathLst>
                <a:path w="7065727" h="5203442">
                  <a:moveTo>
                    <a:pt x="0" y="0"/>
                  </a:moveTo>
                  <a:lnTo>
                    <a:pt x="7065727" y="0"/>
                  </a:lnTo>
                  <a:lnTo>
                    <a:pt x="7065727" y="5203442"/>
                  </a:lnTo>
                  <a:lnTo>
                    <a:pt x="0" y="52034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443FCDA7-3AF1-C601-D793-3966BB6FA569}"/>
                </a:ext>
              </a:extLst>
            </p:cNvPr>
            <p:cNvSpPr/>
            <p:nvPr/>
          </p:nvSpPr>
          <p:spPr>
            <a:xfrm>
              <a:off x="4924888" y="1637804"/>
              <a:ext cx="3795912" cy="232486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9CB1308-3B58-B1E0-8107-80712A10E3E3}"/>
              </a:ext>
            </a:extLst>
          </p:cNvPr>
          <p:cNvSpPr txBox="1"/>
          <p:nvPr/>
        </p:nvSpPr>
        <p:spPr>
          <a:xfrm>
            <a:off x="1612317" y="4094669"/>
            <a:ext cx="776823" cy="78319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4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FD15D1-5754-3B04-DEE3-30EC03BCB58B}"/>
              </a:ext>
            </a:extLst>
          </p:cNvPr>
          <p:cNvSpPr txBox="1"/>
          <p:nvPr/>
        </p:nvSpPr>
        <p:spPr>
          <a:xfrm>
            <a:off x="1612316" y="4086775"/>
            <a:ext cx="776823" cy="783193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reeform 2">
            <a:extLst>
              <a:ext uri="{FF2B5EF4-FFF2-40B4-BE49-F238E27FC236}">
                <a16:creationId xmlns:a16="http://schemas.microsoft.com/office/drawing/2014/main" id="{C6D2DE6B-AAFC-41B5-7F44-C7C3B9712F4A}"/>
              </a:ext>
            </a:extLst>
          </p:cNvPr>
          <p:cNvSpPr/>
          <p:nvPr/>
        </p:nvSpPr>
        <p:spPr>
          <a:xfrm>
            <a:off x="2551099" y="4140275"/>
            <a:ext cx="660827" cy="676195"/>
          </a:xfrm>
          <a:custGeom>
            <a:avLst/>
            <a:gdLst/>
            <a:ahLst/>
            <a:cxnLst/>
            <a:rect l="l" t="t" r="r" b="b"/>
            <a:pathLst>
              <a:path w="8287010" h="5172303">
                <a:moveTo>
                  <a:pt x="0" y="0"/>
                </a:moveTo>
                <a:lnTo>
                  <a:pt x="8287010" y="0"/>
                </a:lnTo>
                <a:lnTo>
                  <a:pt x="8287010" y="5172302"/>
                </a:lnTo>
                <a:lnTo>
                  <a:pt x="0" y="51723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868" b="35918" l="56512" r="72598">
                          <a14:foregroundMark x1="57011" y1="15849" x2="69822" y2="30673"/>
                          <a14:foregroundMark x1="69822" y1="30673" x2="70036" y2="29989"/>
                          <a14:foregroundMark x1="66335" y1="9122" x2="72669" y2="20068"/>
                          <a14:foregroundMark x1="67117" y1="9008" x2="58363" y2="30673"/>
                          <a14:foregroundMark x1="58363" y1="30673" x2="71815" y2="30217"/>
                          <a14:foregroundMark x1="70036" y1="17446" x2="70676" y2="31015"/>
                          <a14:foregroundMark x1="65694" y1="17902" x2="65338" y2="25428"/>
                          <a14:foregroundMark x1="62064" y1="24287" x2="61922" y2="31585"/>
                          <a14:foregroundMark x1="56726" y1="16192" x2="57367" y2="32041"/>
                          <a14:foregroundMark x1="58434" y1="33637" x2="72028" y2="30787"/>
                          <a14:foregroundMark x1="59786" y1="35348" x2="71815" y2="31699"/>
                          <a14:foregroundMark x1="60498" y1="35918" x2="71601" y2="31471"/>
                          <a14:foregroundMark x1="72171" y1="11174" x2="72313" y2="27138"/>
                          <a14:foregroundMark x1="69110" y1="19270" x2="68399" y2="27822"/>
                          <a14:foregroundMark x1="68114" y1="18244" x2="68043" y2="27822"/>
                          <a14:foregroundMark x1="66619" y1="7868" x2="57295" y2="14367"/>
                          <a14:foregroundMark x1="62989" y1="15165" x2="69395" y2="16306"/>
                          <a14:foregroundMark x1="56512" y1="22577" x2="57367" y2="33295"/>
                          <a14:foregroundMark x1="63986" y1="34322" x2="70961" y2="31927"/>
                          <a14:foregroundMark x1="66050" y1="34664" x2="66050" y2="3466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 l="-293087" t="-18034" r="-134661" b="-203871"/>
            </a:stretch>
          </a:blipFill>
        </p:spPr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C4FEE3-62C6-1049-B28E-40C73C8667B1}"/>
              </a:ext>
            </a:extLst>
          </p:cNvPr>
          <p:cNvSpPr txBox="1"/>
          <p:nvPr/>
        </p:nvSpPr>
        <p:spPr>
          <a:xfrm>
            <a:off x="5981214" y="4102563"/>
            <a:ext cx="776823" cy="78319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4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7111FAE-3799-9ED6-0072-006E349223AF}"/>
              </a:ext>
            </a:extLst>
          </p:cNvPr>
          <p:cNvSpPr txBox="1"/>
          <p:nvPr/>
        </p:nvSpPr>
        <p:spPr>
          <a:xfrm>
            <a:off x="5981213" y="4102563"/>
            <a:ext cx="776823" cy="783193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Freeform 3">
            <a:extLst>
              <a:ext uri="{FF2B5EF4-FFF2-40B4-BE49-F238E27FC236}">
                <a16:creationId xmlns:a16="http://schemas.microsoft.com/office/drawing/2014/main" id="{42FF0F30-50F0-8E17-54B2-7D03311BDF94}"/>
              </a:ext>
            </a:extLst>
          </p:cNvPr>
          <p:cNvSpPr/>
          <p:nvPr/>
        </p:nvSpPr>
        <p:spPr>
          <a:xfrm>
            <a:off x="6874241" y="4186957"/>
            <a:ext cx="660617" cy="683011"/>
          </a:xfrm>
          <a:custGeom>
            <a:avLst/>
            <a:gdLst/>
            <a:ahLst/>
            <a:cxnLst/>
            <a:rect l="l" t="t" r="r" b="b"/>
            <a:pathLst>
              <a:path w="7065727" h="5203442">
                <a:moveTo>
                  <a:pt x="0" y="0"/>
                </a:moveTo>
                <a:lnTo>
                  <a:pt x="7065727" y="0"/>
                </a:lnTo>
                <a:lnTo>
                  <a:pt x="7065727" y="5203442"/>
                </a:lnTo>
                <a:lnTo>
                  <a:pt x="0" y="52034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40934" b="-214072"/>
            </a:stretch>
          </a:blipFill>
        </p:spPr>
      </p:sp>
    </p:spTree>
    <p:extLst>
      <p:ext uri="{BB962C8B-B14F-4D97-AF65-F5344CB8AC3E}">
        <p14:creationId xmlns:p14="http://schemas.microsoft.com/office/powerpoint/2010/main" val="335453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825498-602D-971F-D276-9E5A0650E3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5039"/>
            <a:ext cx="2066543" cy="10332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5A0-ACF3-906C-E7BA-51010EEDF852}"/>
              </a:ext>
            </a:extLst>
          </p:cNvPr>
          <p:cNvSpPr txBox="1">
            <a:spLocks/>
          </p:cNvSpPr>
          <p:nvPr/>
        </p:nvSpPr>
        <p:spPr>
          <a:xfrm>
            <a:off x="184110" y="1172947"/>
            <a:ext cx="8963065" cy="47432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vi-VN" b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3. Số?</a:t>
            </a:r>
            <a:endParaRPr lang="en-GB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55EEB0DF-6CDD-DD36-385F-A90682C1CB76}"/>
              </a:ext>
            </a:extLst>
          </p:cNvPr>
          <p:cNvSpPr/>
          <p:nvPr/>
        </p:nvSpPr>
        <p:spPr>
          <a:xfrm>
            <a:off x="1281504" y="1172947"/>
            <a:ext cx="7681561" cy="3667945"/>
          </a:xfrm>
          <a:custGeom>
            <a:avLst/>
            <a:gdLst/>
            <a:ahLst/>
            <a:cxnLst/>
            <a:rect l="l" t="t" r="r" b="b"/>
            <a:pathLst>
              <a:path w="11301259" h="5396351">
                <a:moveTo>
                  <a:pt x="0" y="0"/>
                </a:moveTo>
                <a:lnTo>
                  <a:pt x="11301258" y="0"/>
                </a:lnTo>
                <a:lnTo>
                  <a:pt x="11301258" y="5396352"/>
                </a:lnTo>
                <a:lnTo>
                  <a:pt x="0" y="53963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D6CE0A-355D-1814-3847-DB63626F10EF}"/>
              </a:ext>
            </a:extLst>
          </p:cNvPr>
          <p:cNvSpPr txBox="1"/>
          <p:nvPr/>
        </p:nvSpPr>
        <p:spPr>
          <a:xfrm>
            <a:off x="6998970" y="1605998"/>
            <a:ext cx="408305" cy="43880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000" b="1">
                <a:solidFill>
                  <a:srgbClr val="FF0000"/>
                </a:solidFill>
              </a:rPr>
              <a:t>4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A7C1D8-55B8-F6EE-3E34-FE1A9174D7C4}"/>
              </a:ext>
            </a:extLst>
          </p:cNvPr>
          <p:cNvSpPr txBox="1"/>
          <p:nvPr/>
        </p:nvSpPr>
        <p:spPr>
          <a:xfrm>
            <a:off x="3765380" y="4306865"/>
            <a:ext cx="556853" cy="4426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000" b="1">
                <a:solidFill>
                  <a:srgbClr val="FF0000"/>
                </a:solidFill>
              </a:rPr>
              <a:t>13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66FFA3-9975-E667-009B-BE2712E9E6D2}"/>
              </a:ext>
            </a:extLst>
          </p:cNvPr>
          <p:cNvSpPr txBox="1"/>
          <p:nvPr/>
        </p:nvSpPr>
        <p:spPr>
          <a:xfrm>
            <a:off x="3147313" y="4251832"/>
            <a:ext cx="556853" cy="4426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000" b="1">
                <a:solidFill>
                  <a:srgbClr val="FF0000"/>
                </a:solidFill>
              </a:rPr>
              <a:t>14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DE1CFD-8EF7-63BA-1711-A2C6ED3DF71B}"/>
              </a:ext>
            </a:extLst>
          </p:cNvPr>
          <p:cNvSpPr txBox="1"/>
          <p:nvPr/>
        </p:nvSpPr>
        <p:spPr>
          <a:xfrm>
            <a:off x="1555580" y="3172332"/>
            <a:ext cx="556853" cy="44267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000" b="1">
                <a:solidFill>
                  <a:srgbClr val="FF0000"/>
                </a:solidFill>
              </a:rPr>
              <a:t>18</a:t>
            </a:r>
            <a:endParaRPr lang="en-US" sz="2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20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6131</TotalTime>
  <Words>16</Words>
  <Application>Microsoft Office PowerPoint</Application>
  <PresentationFormat>Custom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Lato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Windows User</dc:creator>
  <cp:lastModifiedBy>Nhật Hạ Trần</cp:lastModifiedBy>
  <cp:revision>151</cp:revision>
  <dcterms:created xsi:type="dcterms:W3CDTF">2020-02-21T03:04:01Z</dcterms:created>
  <dcterms:modified xsi:type="dcterms:W3CDTF">2026-04-03T08:14:08Z</dcterms:modified>
</cp:coreProperties>
</file>