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2" r:id="rId2"/>
  </p:sldMasterIdLst>
  <p:notesMasterIdLst>
    <p:notesMasterId r:id="rId5"/>
  </p:notesMasterIdLst>
  <p:sldIdLst>
    <p:sldId id="335" r:id="rId3"/>
    <p:sldId id="321" r:id="rId4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335"/>
            <p14:sldId id="321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23" autoAdjust="0"/>
  </p:normalViewPr>
  <p:slideViewPr>
    <p:cSldViewPr snapToGrid="0">
      <p:cViewPr varScale="1">
        <p:scale>
          <a:sx n="107" d="100"/>
          <a:sy n="107" d="100"/>
        </p:scale>
        <p:origin x="763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03/04/2026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5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5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3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153617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17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6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36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6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9" y="457204"/>
            <a:ext cx="7773339" cy="12038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4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9" y="1775324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20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4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65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9" y="458080"/>
            <a:ext cx="7773339" cy="12029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3153619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3585815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7" y="3153619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5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82" y="3153619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3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1775320"/>
            <a:ext cx="7773339" cy="2568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9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457205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457205"/>
            <a:ext cx="5744043" cy="38861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1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1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5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5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4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7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23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8" y="2288260"/>
            <a:ext cx="3829051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2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5"/>
            <a:ext cx="4650122" cy="38861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1974641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7" y="457204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10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9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9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3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364" l="2132" r="99797">
                        <a14:foregroundMark x1="28832" y1="26818" x2="79289" y2="25455"/>
                        <a14:foregroundMark x1="79289" y1="25455" x2="79289" y2="51364"/>
                        <a14:foregroundMark x1="79289" y1="51364" x2="31371" y2="48636"/>
                        <a14:foregroundMark x1="10863" y1="70455" x2="4873" y2="69091"/>
                        <a14:foregroundMark x1="28528" y1="70000" x2="82132" y2="68182"/>
                        <a14:foregroundMark x1="82132" y1="68182" x2="99898" y2="68182"/>
                        <a14:foregroundMark x1="7411" y1="14545" x2="7411" y2="14545"/>
                        <a14:foregroundMark x1="7411" y1="14091" x2="86599" y2="10909"/>
                        <a14:foregroundMark x1="86396" y1="3182" x2="99898" y2="3182"/>
                        <a14:foregroundMark x1="86701" y1="9545" x2="99188" y2="10909"/>
                        <a14:foregroundMark x1="82234" y1="8182" x2="99898" y2="28636"/>
                        <a14:foregroundMark x1="78579" y1="19091" x2="98883" y2="62273"/>
                        <a14:foregroundMark x1="29137" y1="40909" x2="79695" y2="37273"/>
                        <a14:foregroundMark x1="6904" y1="8182" x2="32284" y2="9091"/>
                        <a14:foregroundMark x1="5482" y1="9091" x2="4975" y2="68636"/>
                        <a14:foregroundMark x1="5482" y1="6364" x2="213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88"/>
          <a:stretch/>
        </p:blipFill>
        <p:spPr bwMode="auto">
          <a:xfrm>
            <a:off x="1447800" y="0"/>
            <a:ext cx="6019800" cy="14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918" y="1203709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341" y="1915357"/>
            <a:ext cx="8534400" cy="91542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</a:p>
        </p:txBody>
      </p:sp>
    </p:spTree>
    <p:extLst>
      <p:ext uri="{BB962C8B-B14F-4D97-AF65-F5344CB8AC3E}">
        <p14:creationId xmlns:p14="http://schemas.microsoft.com/office/powerpoint/2010/main" val="2694619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92478" y="11471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28043" r="49206" b="-706"/>
          <a:stretch/>
        </p:blipFill>
        <p:spPr>
          <a:xfrm>
            <a:off x="645724" y="1443093"/>
            <a:ext cx="5372019" cy="2475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E8BDA-7901-A598-93B7-A48FB589E2FB}"/>
              </a:ext>
            </a:extLst>
          </p:cNvPr>
          <p:cNvSpPr txBox="1"/>
          <p:nvPr/>
        </p:nvSpPr>
        <p:spPr>
          <a:xfrm>
            <a:off x="6017743" y="1836737"/>
            <a:ext cx="270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chì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BBD44-EA67-8B58-EF87-4BDBA5464B17}"/>
              </a:ext>
            </a:extLst>
          </p:cNvPr>
          <p:cNvSpPr txBox="1"/>
          <p:nvPr/>
        </p:nvSpPr>
        <p:spPr>
          <a:xfrm>
            <a:off x="6017743" y="2804394"/>
            <a:ext cx="301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Bút chì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hơn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bút mực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FEB9B13E-CF9D-E4C5-9B0D-D55C9EEB2C04}"/>
              </a:ext>
            </a:extLst>
          </p:cNvPr>
          <p:cNvCxnSpPr>
            <a:cxnSpLocks/>
          </p:cNvCxnSpPr>
          <p:nvPr/>
        </p:nvCxnSpPr>
        <p:spPr>
          <a:xfrm>
            <a:off x="914400" y="1651382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6676F929-DA9B-8B33-6A2C-30E95BC3CD5C}"/>
              </a:ext>
            </a:extLst>
          </p:cNvPr>
          <p:cNvCxnSpPr>
            <a:cxnSpLocks/>
          </p:cNvCxnSpPr>
          <p:nvPr/>
        </p:nvCxnSpPr>
        <p:spPr>
          <a:xfrm>
            <a:off x="5980672" y="1618068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6AB3699-1CB3-1514-05F7-0F80B60AD336}"/>
              </a:ext>
            </a:extLst>
          </p:cNvPr>
          <p:cNvCxnSpPr>
            <a:cxnSpLocks/>
          </p:cNvCxnSpPr>
          <p:nvPr/>
        </p:nvCxnSpPr>
        <p:spPr>
          <a:xfrm>
            <a:off x="4719590" y="1595260"/>
            <a:ext cx="0" cy="190736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83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2048</TotalTime>
  <Words>21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UTM Avo</vt:lpstr>
      <vt:lpstr>Droplet</vt:lpstr>
      <vt:lpstr>1_Office Theme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Nhật Hạ Trần</cp:lastModifiedBy>
  <cp:revision>117</cp:revision>
  <dcterms:created xsi:type="dcterms:W3CDTF">2017-01-10T13:46:13Z</dcterms:created>
  <dcterms:modified xsi:type="dcterms:W3CDTF">2026-04-03T09:51:59Z</dcterms:modified>
</cp:coreProperties>
</file>