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96" r:id="rId2"/>
  </p:sldMasterIdLst>
  <p:sldIdLst>
    <p:sldId id="28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028700"/>
            <a:ext cx="9144000" cy="4800600"/>
            <a:chOff x="0" y="228600"/>
            <a:chExt cx="9144000" cy="6400800"/>
          </a:xfrm>
        </p:grpSpPr>
        <p:pic>
          <p:nvPicPr>
            <p:cNvPr id="2050" name="Picture 2" descr="Kết quả hình ảnh cho cute backgrou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256"/>
            <a:stretch>
              <a:fillRect/>
            </a:stretch>
          </p:blipFill>
          <p:spPr bwMode="auto">
            <a:xfrm>
              <a:off x="0" y="228600"/>
              <a:ext cx="9144000" cy="640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729694" y="3219271"/>
              <a:ext cx="1584325" cy="10447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2</a:t>
              </a:r>
            </a:p>
          </p:txBody>
        </p:sp>
      </p:grp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0888"/>
            <a:ext cx="8424936" cy="2808312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844824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8100392" y="994032"/>
            <a:ext cx="89959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44408" y="1196752"/>
            <a:ext cx="75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4_Office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Nhật Hạ Trần</cp:lastModifiedBy>
  <cp:revision>11</cp:revision>
  <dcterms:created xsi:type="dcterms:W3CDTF">2020-08-22T04:11:00Z</dcterms:created>
  <dcterms:modified xsi:type="dcterms:W3CDTF">2026-04-05T01:51:26Z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