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7E9"/>
    <a:srgbClr val="C5DF96"/>
    <a:srgbClr val="FBDCD9"/>
    <a:srgbClr val="C6E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4/5/2026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9D6596-0799-4586-84E5-D8DD8847AB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3" t="5507" r="9615" b="79275"/>
          <a:stretch/>
        </p:blipFill>
        <p:spPr>
          <a:xfrm>
            <a:off x="1394791" y="1699591"/>
            <a:ext cx="9646626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76AD4D-486A-48B2-8582-996B0FB167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t="29565" r="6345" b="51210"/>
          <a:stretch/>
        </p:blipFill>
        <p:spPr>
          <a:xfrm>
            <a:off x="1302025" y="1570383"/>
            <a:ext cx="10014576" cy="32401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5EE18A-034C-4898-8AE3-0E3E3B420E49}"/>
              </a:ext>
            </a:extLst>
          </p:cNvPr>
          <p:cNvSpPr/>
          <p:nvPr/>
        </p:nvSpPr>
        <p:spPr>
          <a:xfrm>
            <a:off x="1917675" y="1858617"/>
            <a:ext cx="3311964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623ABA-368B-440C-A597-763012EDAE02}"/>
              </a:ext>
            </a:extLst>
          </p:cNvPr>
          <p:cNvSpPr/>
          <p:nvPr/>
        </p:nvSpPr>
        <p:spPr>
          <a:xfrm>
            <a:off x="2471314" y="4023693"/>
            <a:ext cx="527851" cy="50689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43F90F-0BD7-4D3A-A36F-C3E9AB116F33}"/>
              </a:ext>
            </a:extLst>
          </p:cNvPr>
          <p:cNvSpPr/>
          <p:nvPr/>
        </p:nvSpPr>
        <p:spPr>
          <a:xfrm>
            <a:off x="5716657" y="2543590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72DBA4-CF30-4665-9CDE-180EEDE5F70C}"/>
              </a:ext>
            </a:extLst>
          </p:cNvPr>
          <p:cNvSpPr/>
          <p:nvPr/>
        </p:nvSpPr>
        <p:spPr>
          <a:xfrm>
            <a:off x="6584674" y="2523712"/>
            <a:ext cx="660955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33C22A-46FE-4908-B451-F64FA5ED8C6B}"/>
              </a:ext>
            </a:extLst>
          </p:cNvPr>
          <p:cNvSpPr/>
          <p:nvPr/>
        </p:nvSpPr>
        <p:spPr>
          <a:xfrm>
            <a:off x="1917674" y="2904712"/>
            <a:ext cx="3439517" cy="1093304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2B6FC5-5B74-4E27-B744-882FCAF7C5F9}"/>
              </a:ext>
            </a:extLst>
          </p:cNvPr>
          <p:cNvSpPr/>
          <p:nvPr/>
        </p:nvSpPr>
        <p:spPr>
          <a:xfrm>
            <a:off x="3080185" y="3998016"/>
            <a:ext cx="900287" cy="659709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912003-3633-47AA-84E6-DE015BC8C3F6}"/>
              </a:ext>
            </a:extLst>
          </p:cNvPr>
          <p:cNvSpPr/>
          <p:nvPr/>
        </p:nvSpPr>
        <p:spPr>
          <a:xfrm>
            <a:off x="6505161" y="2994164"/>
            <a:ext cx="805070" cy="869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40E531-983E-4CA8-918F-3F2960196B61}"/>
              </a:ext>
            </a:extLst>
          </p:cNvPr>
          <p:cNvSpPr/>
          <p:nvPr/>
        </p:nvSpPr>
        <p:spPr>
          <a:xfrm>
            <a:off x="5637144" y="2987538"/>
            <a:ext cx="805070" cy="87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406BED-B27A-4070-A02A-6E2A0815B819}"/>
              </a:ext>
            </a:extLst>
          </p:cNvPr>
          <p:cNvSpPr/>
          <p:nvPr/>
        </p:nvSpPr>
        <p:spPr>
          <a:xfrm>
            <a:off x="3919906" y="3970682"/>
            <a:ext cx="1437285" cy="740466"/>
          </a:xfrm>
          <a:prstGeom prst="rect">
            <a:avLst/>
          </a:prstGeom>
          <a:solidFill>
            <a:srgbClr val="C6E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8699D5-C274-49C0-A787-0C061EC97DA6}"/>
              </a:ext>
            </a:extLst>
          </p:cNvPr>
          <p:cNvSpPr/>
          <p:nvPr/>
        </p:nvSpPr>
        <p:spPr>
          <a:xfrm>
            <a:off x="5643015" y="3945005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A3F3E9-849F-4C68-81D2-4026A5054A18}"/>
              </a:ext>
            </a:extLst>
          </p:cNvPr>
          <p:cNvSpPr/>
          <p:nvPr/>
        </p:nvSpPr>
        <p:spPr>
          <a:xfrm>
            <a:off x="6503504" y="3933411"/>
            <a:ext cx="805070" cy="585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EB22F50-A783-49A7-A087-125326ED6652}"/>
              </a:ext>
            </a:extLst>
          </p:cNvPr>
          <p:cNvSpPr/>
          <p:nvPr/>
        </p:nvSpPr>
        <p:spPr>
          <a:xfrm>
            <a:off x="7373178" y="2252869"/>
            <a:ext cx="4194313" cy="2627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Nhật Hạ Trần</cp:lastModifiedBy>
  <cp:revision>12</cp:revision>
  <dcterms:created xsi:type="dcterms:W3CDTF">2020-08-07T08:50:12Z</dcterms:created>
  <dcterms:modified xsi:type="dcterms:W3CDTF">2026-04-05T01:55:45Z</dcterms:modified>
</cp:coreProperties>
</file>