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E9"/>
    <a:srgbClr val="C5DF96"/>
    <a:srgbClr val="FBDCD9"/>
    <a:srgbClr val="C6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/>
        </p:blipFill>
        <p:spPr>
          <a:xfrm>
            <a:off x="1394791" y="1699591"/>
            <a:ext cx="9646626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4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8AF0F-8EBD-408F-A4D8-CEC69FD05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2930" r="5510" b="76290"/>
          <a:stretch/>
        </p:blipFill>
        <p:spPr>
          <a:xfrm>
            <a:off x="603115" y="1575880"/>
            <a:ext cx="11447911" cy="20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Nhật Hạ Trần</cp:lastModifiedBy>
  <cp:revision>13</cp:revision>
  <dcterms:created xsi:type="dcterms:W3CDTF">2020-08-07T08:50:12Z</dcterms:created>
  <dcterms:modified xsi:type="dcterms:W3CDTF">2026-04-05T01:56:10Z</dcterms:modified>
</cp:coreProperties>
</file>