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74" r:id="rId2"/>
    <p:sldId id="283" r:id="rId3"/>
    <p:sldId id="284" r:id="rId4"/>
  </p:sldIdLst>
  <p:sldSz cx="9144000" cy="5143500" type="screen16x9"/>
  <p:notesSz cx="9144000" cy="6858000"/>
  <p:embeddedFontLst>
    <p:embeddedFont>
      <p:font typeface=".VnArial" panose="020B0604020202020204"/>
      <p:regular r:id="rId6"/>
      <p:bold r:id="rId7"/>
      <p:italic r:id="rId8"/>
      <p:boldItalic r:id="rId9"/>
    </p:embeddedFont>
    <p:embeddedFont>
      <p:font typeface="Arial Rounded MT Bold" panose="020F0704030504030204" pitchFamily="34" charset="0"/>
      <p:regular r:id="rId10"/>
    </p:embeddedFont>
    <p:embeddedFont>
      <p:font typeface="Arial-Rounded" panose="020B0500000000000000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6F0"/>
    <a:srgbClr val="8E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7" autoAdjust="0"/>
    <p:restoredTop sz="93455" autoAdjust="0"/>
  </p:normalViewPr>
  <p:slideViewPr>
    <p:cSldViewPr>
      <p:cViewPr varScale="1">
        <p:scale>
          <a:sx n="107" d="100"/>
          <a:sy n="107" d="100"/>
        </p:scale>
        <p:origin x="811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9511C-90A4-4AF1-BFE8-55470CF2D80F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8C8BC-32A5-41CA-88DD-3CEDC5A2D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Click chuột</a:t>
            </a:r>
            <a:r>
              <a:rPr lang="en-US" baseline="0"/>
              <a:t> vào hình tròn nào thì đáp án đó hiện ra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8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2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4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7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9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7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86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50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4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7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A2381-B563-4F09-922B-CF4B20ADD68C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69C5E-03E4-4C4A-873D-BE45CF80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0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20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6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27" name="Cloud 26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Cloud 27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10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ÔN TẬP CÁC SỐ VÀ PHÉP TÍNH TRONG PHẠM VI 10 (Tiết 1)</a:t>
            </a:r>
          </a:p>
        </p:txBody>
      </p:sp>
      <p:sp>
        <p:nvSpPr>
          <p:cNvPr id="32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38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77809" y="230511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ÔN TẬP CUỐI NĂM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3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54738" y="4633913"/>
            <a:ext cx="2933700" cy="461962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91356" tIns="45677" rIns="91356" bIns="45677">
            <a:spAutoFit/>
          </a:bodyPr>
          <a:lstStyle/>
          <a:p>
            <a:pPr algn="r" defTabSz="686155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en-US" sz="2400" kern="0" dirty="0" err="1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Sách</a:t>
            </a:r>
            <a:r>
              <a:rPr lang="en-US" sz="2400" kern="0" dirty="0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 </a:t>
            </a:r>
            <a:r>
              <a:rPr lang="en-US" sz="2400" b="1" kern="0" dirty="0" err="1">
                <a:solidFill>
                  <a:srgbClr val="FF0000"/>
                </a:solidFill>
                <a:latin typeface="+mn-lt"/>
                <a:ea typeface="Arial"/>
                <a:cs typeface="+mn-cs"/>
                <a:sym typeface="Arial"/>
              </a:rPr>
              <a:t>Toán</a:t>
            </a:r>
            <a:r>
              <a:rPr lang="en-US" sz="2400" b="1" kern="0" dirty="0" err="1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_</a:t>
            </a:r>
            <a:r>
              <a:rPr lang="en-US" sz="2400" kern="0" dirty="0" err="1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trang</a:t>
            </a:r>
            <a:r>
              <a:rPr lang="en-US" sz="2400" kern="0" dirty="0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 </a:t>
            </a:r>
            <a:r>
              <a:rPr lang="vi-VN" sz="2400" kern="0" dirty="0">
                <a:solidFill>
                  <a:srgbClr val="002060"/>
                </a:solidFill>
                <a:latin typeface="+mn-lt"/>
                <a:ea typeface="Arial"/>
                <a:cs typeface="+mn-cs"/>
                <a:sym typeface="Arial"/>
              </a:rPr>
              <a:t>88</a:t>
            </a:r>
            <a:endParaRPr lang="en-US" sz="2400" b="1" kern="0" dirty="0">
              <a:solidFill>
                <a:srgbClr val="FF0000"/>
              </a:solidFill>
              <a:latin typeface="Arial" pitchFamily="34" charset="0"/>
              <a:ea typeface="Arial-Rounded" pitchFamily="34" charset="0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867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44"/>
          <p:cNvSpPr/>
          <p:nvPr/>
        </p:nvSpPr>
        <p:spPr>
          <a:xfrm>
            <a:off x="788662" y="1299984"/>
            <a:ext cx="7453637" cy="878274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555658"/>
              <a:gd name="connsiteY0" fmla="*/ 826729 h 870845"/>
              <a:gd name="connsiteX1" fmla="*/ 1619479 w 7555658"/>
              <a:gd name="connsiteY1" fmla="*/ 44532 h 870845"/>
              <a:gd name="connsiteX2" fmla="*/ 3745735 w 7555658"/>
              <a:gd name="connsiteY2" fmla="*/ 870797 h 870845"/>
              <a:gd name="connsiteX3" fmla="*/ 5728770 w 7555658"/>
              <a:gd name="connsiteY3" fmla="*/ 465 h 870845"/>
              <a:gd name="connsiteX4" fmla="*/ 7425368 w 7555658"/>
              <a:gd name="connsiteY4" fmla="*/ 749611 h 870845"/>
              <a:gd name="connsiteX5" fmla="*/ 7555658 w 7555658"/>
              <a:gd name="connsiteY5" fmla="*/ 851211 h 870845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0" fmla="*/ 0 w 6951585"/>
              <a:gd name="connsiteY0" fmla="*/ 834158 h 878274"/>
              <a:gd name="connsiteX1" fmla="*/ 1619479 w 6951585"/>
              <a:gd name="connsiteY1" fmla="*/ 51961 h 878274"/>
              <a:gd name="connsiteX2" fmla="*/ 3745735 w 6951585"/>
              <a:gd name="connsiteY2" fmla="*/ 878226 h 878274"/>
              <a:gd name="connsiteX3" fmla="*/ 5728770 w 6951585"/>
              <a:gd name="connsiteY3" fmla="*/ 7894 h 878274"/>
              <a:gd name="connsiteX4" fmla="*/ 6951585 w 6951585"/>
              <a:gd name="connsiteY4" fmla="*/ 464940 h 87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1585" h="878274">
                <a:moveTo>
                  <a:pt x="0" y="834158"/>
                </a:moveTo>
                <a:cubicBezTo>
                  <a:pt x="412214" y="231902"/>
                  <a:pt x="995190" y="44616"/>
                  <a:pt x="1619479" y="51961"/>
                </a:cubicBezTo>
                <a:cubicBezTo>
                  <a:pt x="2243768" y="59306"/>
                  <a:pt x="3060853" y="885570"/>
                  <a:pt x="3745735" y="878226"/>
                </a:cubicBezTo>
                <a:cubicBezTo>
                  <a:pt x="4430617" y="870882"/>
                  <a:pt x="5194462" y="76775"/>
                  <a:pt x="5728770" y="7894"/>
                </a:cubicBezTo>
                <a:cubicBezTo>
                  <a:pt x="6263078" y="-60987"/>
                  <a:pt x="6668819" y="340082"/>
                  <a:pt x="6951585" y="4649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88663" y="1399935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7" name="Oval 46"/>
          <p:cNvSpPr/>
          <p:nvPr/>
        </p:nvSpPr>
        <p:spPr>
          <a:xfrm>
            <a:off x="1829722" y="1058293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9" name="Oval 48"/>
          <p:cNvSpPr/>
          <p:nvPr/>
        </p:nvSpPr>
        <p:spPr>
          <a:xfrm>
            <a:off x="5029200" y="1627029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0" name="Oval 49"/>
          <p:cNvSpPr/>
          <p:nvPr/>
        </p:nvSpPr>
        <p:spPr>
          <a:xfrm>
            <a:off x="3987801" y="168202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2914764" y="117153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Oval 52"/>
          <p:cNvSpPr/>
          <p:nvPr/>
        </p:nvSpPr>
        <p:spPr>
          <a:xfrm>
            <a:off x="6094371" y="1174409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4" name="Oval 53"/>
          <p:cNvSpPr/>
          <p:nvPr/>
        </p:nvSpPr>
        <p:spPr>
          <a:xfrm>
            <a:off x="7296265" y="113323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14764" y="1162125"/>
            <a:ext cx="685800" cy="685800"/>
            <a:chOff x="3005309" y="3698495"/>
            <a:chExt cx="685800" cy="685800"/>
          </a:xfrm>
        </p:grpSpPr>
        <p:sp>
          <p:nvSpPr>
            <p:cNvPr id="59" name="Oval 58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895600" y="116055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2" name="Oval 6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029200" y="1617755"/>
            <a:ext cx="685800" cy="685800"/>
            <a:chOff x="3005309" y="3698495"/>
            <a:chExt cx="685800" cy="685800"/>
          </a:xfrm>
        </p:grpSpPr>
        <p:sp>
          <p:nvSpPr>
            <p:cNvPr id="65" name="Oval 64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296265" y="1142620"/>
            <a:ext cx="685800" cy="685800"/>
            <a:chOff x="3005309" y="3698495"/>
            <a:chExt cx="685800" cy="685800"/>
          </a:xfrm>
        </p:grpSpPr>
        <p:sp>
          <p:nvSpPr>
            <p:cNvPr id="68" name="Oval 67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029200" y="1627029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2" name="Oval 7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096000" y="1174409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5" name="Oval 74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284310" y="113085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8" name="Oval 77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</p:grpSp>
      <p:sp>
        <p:nvSpPr>
          <p:cNvPr id="80" name="Freeform 79"/>
          <p:cNvSpPr/>
          <p:nvPr/>
        </p:nvSpPr>
        <p:spPr>
          <a:xfrm>
            <a:off x="788662" y="2700624"/>
            <a:ext cx="7542539" cy="876005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437213"/>
              <a:gd name="connsiteY0" fmla="*/ 826729 h 870845"/>
              <a:gd name="connsiteX1" fmla="*/ 1619479 w 7437213"/>
              <a:gd name="connsiteY1" fmla="*/ 44532 h 870845"/>
              <a:gd name="connsiteX2" fmla="*/ 3745735 w 7437213"/>
              <a:gd name="connsiteY2" fmla="*/ 870797 h 870845"/>
              <a:gd name="connsiteX3" fmla="*/ 5728770 w 7437213"/>
              <a:gd name="connsiteY3" fmla="*/ 465 h 870845"/>
              <a:gd name="connsiteX4" fmla="*/ 7425368 w 7437213"/>
              <a:gd name="connsiteY4" fmla="*/ 749611 h 870845"/>
              <a:gd name="connsiteX5" fmla="*/ 7437213 w 7437213"/>
              <a:gd name="connsiteY5" fmla="*/ 228911 h 870845"/>
              <a:gd name="connsiteX0" fmla="*/ 0 w 7437213"/>
              <a:gd name="connsiteY0" fmla="*/ 829100 h 873216"/>
              <a:gd name="connsiteX1" fmla="*/ 1619479 w 7437213"/>
              <a:gd name="connsiteY1" fmla="*/ 46903 h 873216"/>
              <a:gd name="connsiteX2" fmla="*/ 3745735 w 7437213"/>
              <a:gd name="connsiteY2" fmla="*/ 873168 h 873216"/>
              <a:gd name="connsiteX3" fmla="*/ 5728770 w 7437213"/>
              <a:gd name="connsiteY3" fmla="*/ 2836 h 873216"/>
              <a:gd name="connsiteX4" fmla="*/ 7164788 w 7437213"/>
              <a:gd name="connsiteY4" fmla="*/ 599582 h 873216"/>
              <a:gd name="connsiteX5" fmla="*/ 7437213 w 7437213"/>
              <a:gd name="connsiteY5" fmla="*/ 231282 h 873216"/>
              <a:gd name="connsiteX0" fmla="*/ 0 w 7437213"/>
              <a:gd name="connsiteY0" fmla="*/ 831889 h 876005"/>
              <a:gd name="connsiteX1" fmla="*/ 1619479 w 7437213"/>
              <a:gd name="connsiteY1" fmla="*/ 49692 h 876005"/>
              <a:gd name="connsiteX2" fmla="*/ 3745735 w 7437213"/>
              <a:gd name="connsiteY2" fmla="*/ 875957 h 876005"/>
              <a:gd name="connsiteX3" fmla="*/ 5728770 w 7437213"/>
              <a:gd name="connsiteY3" fmla="*/ 5625 h 876005"/>
              <a:gd name="connsiteX4" fmla="*/ 7034499 w 7437213"/>
              <a:gd name="connsiteY4" fmla="*/ 513471 h 876005"/>
              <a:gd name="connsiteX5" fmla="*/ 7437213 w 7437213"/>
              <a:gd name="connsiteY5" fmla="*/ 234071 h 876005"/>
              <a:gd name="connsiteX0" fmla="*/ 0 w 7034499"/>
              <a:gd name="connsiteY0" fmla="*/ 831889 h 876005"/>
              <a:gd name="connsiteX1" fmla="*/ 1619479 w 7034499"/>
              <a:gd name="connsiteY1" fmla="*/ 49692 h 876005"/>
              <a:gd name="connsiteX2" fmla="*/ 3745735 w 7034499"/>
              <a:gd name="connsiteY2" fmla="*/ 875957 h 876005"/>
              <a:gd name="connsiteX3" fmla="*/ 5728770 w 7034499"/>
              <a:gd name="connsiteY3" fmla="*/ 5625 h 876005"/>
              <a:gd name="connsiteX4" fmla="*/ 7034499 w 7034499"/>
              <a:gd name="connsiteY4" fmla="*/ 513471 h 87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4499" h="876005">
                <a:moveTo>
                  <a:pt x="0" y="831889"/>
                </a:moveTo>
                <a:cubicBezTo>
                  <a:pt x="412214" y="229633"/>
                  <a:pt x="995190" y="42347"/>
                  <a:pt x="1619479" y="49692"/>
                </a:cubicBezTo>
                <a:cubicBezTo>
                  <a:pt x="2243768" y="57037"/>
                  <a:pt x="3060853" y="883301"/>
                  <a:pt x="3745735" y="875957"/>
                </a:cubicBezTo>
                <a:cubicBezTo>
                  <a:pt x="4430617" y="868613"/>
                  <a:pt x="5180643" y="66039"/>
                  <a:pt x="5728770" y="5625"/>
                </a:cubicBezTo>
                <a:cubicBezTo>
                  <a:pt x="6276897" y="-54789"/>
                  <a:pt x="6751733" y="388613"/>
                  <a:pt x="7034499" y="51347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88663" y="2798307"/>
            <a:ext cx="685800" cy="685800"/>
          </a:xfrm>
          <a:prstGeom prst="ellipse">
            <a:avLst/>
          </a:prstGeom>
          <a:solidFill>
            <a:srgbClr val="8FE2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3062986" y="2674720"/>
            <a:ext cx="685800" cy="685800"/>
          </a:xfrm>
          <a:prstGeom prst="ellipse">
            <a:avLst/>
          </a:prstGeom>
          <a:solidFill>
            <a:srgbClr val="8FE2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4" name="Oval 83"/>
          <p:cNvSpPr/>
          <p:nvPr/>
        </p:nvSpPr>
        <p:spPr>
          <a:xfrm>
            <a:off x="5270500" y="290158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5" name="Oval 84"/>
          <p:cNvSpPr/>
          <p:nvPr/>
        </p:nvSpPr>
        <p:spPr>
          <a:xfrm>
            <a:off x="4170009" y="3105150"/>
            <a:ext cx="685800" cy="685800"/>
          </a:xfrm>
          <a:prstGeom prst="ellipse">
            <a:avLst/>
          </a:prstGeom>
          <a:solidFill>
            <a:srgbClr val="8FE2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86" name="Oval 85"/>
          <p:cNvSpPr/>
          <p:nvPr/>
        </p:nvSpPr>
        <p:spPr>
          <a:xfrm>
            <a:off x="1876629" y="2381681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8" name="Oval 87"/>
          <p:cNvSpPr/>
          <p:nvPr/>
        </p:nvSpPr>
        <p:spPr>
          <a:xfrm>
            <a:off x="6324600" y="240290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9" name="Oval 88"/>
          <p:cNvSpPr/>
          <p:nvPr/>
        </p:nvSpPr>
        <p:spPr>
          <a:xfrm>
            <a:off x="7430246" y="250111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3062986" y="2675489"/>
            <a:ext cx="685800" cy="685800"/>
            <a:chOff x="3005309" y="3698495"/>
            <a:chExt cx="685800" cy="685800"/>
          </a:xfrm>
          <a:solidFill>
            <a:srgbClr val="8FE2FF"/>
          </a:solidFill>
        </p:grpSpPr>
        <p:sp>
          <p:nvSpPr>
            <p:cNvPr id="91" name="Oval 90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876629" y="2372271"/>
            <a:ext cx="685800" cy="685800"/>
            <a:chOff x="3005309" y="3698495"/>
            <a:chExt cx="685800" cy="685800"/>
          </a:xfrm>
        </p:grpSpPr>
        <p:sp>
          <p:nvSpPr>
            <p:cNvPr id="94" name="Oval 93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1863929" y="2363068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97" name="Oval 9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270500" y="2892306"/>
            <a:ext cx="685800" cy="685800"/>
            <a:chOff x="3005309" y="3698495"/>
            <a:chExt cx="685800" cy="685800"/>
          </a:xfrm>
        </p:grpSpPr>
        <p:sp>
          <p:nvSpPr>
            <p:cNvPr id="100" name="Oval 99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430246" y="2510500"/>
            <a:ext cx="685800" cy="685800"/>
            <a:chOff x="3005309" y="3698495"/>
            <a:chExt cx="685800" cy="685800"/>
          </a:xfrm>
        </p:grpSpPr>
        <p:sp>
          <p:nvSpPr>
            <p:cNvPr id="103" name="Oval 102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5257800" y="2882954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07" name="Oval 10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6324600" y="241866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0" name="Oval 109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417546" y="249927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3" name="Oval 112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117" name="Title 4"/>
          <p:cNvSpPr txBox="1">
            <a:spLocks/>
          </p:cNvSpPr>
          <p:nvPr/>
        </p:nvSpPr>
        <p:spPr>
          <a:xfrm>
            <a:off x="815050" y="2698225"/>
            <a:ext cx="69619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10</a:t>
            </a:r>
          </a:p>
        </p:txBody>
      </p:sp>
      <p:grpSp>
        <p:nvGrpSpPr>
          <p:cNvPr id="70" name="Group 76"/>
          <p:cNvGrpSpPr>
            <a:grpSpLocks/>
          </p:cNvGrpSpPr>
          <p:nvPr/>
        </p:nvGrpSpPr>
        <p:grpSpPr bwMode="auto">
          <a:xfrm>
            <a:off x="102613" y="111313"/>
            <a:ext cx="8824912" cy="533400"/>
            <a:chOff x="147637" y="96837"/>
            <a:chExt cx="8824479" cy="533400"/>
          </a:xfrm>
        </p:grpSpPr>
        <p:sp>
          <p:nvSpPr>
            <p:cNvPr id="83" name="Title 4"/>
            <p:cNvSpPr txBox="1">
              <a:spLocks/>
            </p:cNvSpPr>
            <p:nvPr/>
          </p:nvSpPr>
          <p:spPr bwMode="auto">
            <a:xfrm>
              <a:off x="679350" y="150050"/>
              <a:ext cx="8292766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Số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?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147637" y="96837"/>
              <a:ext cx="533400" cy="5334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.VnArial" pitchFamily="34" charset="0"/>
                </a:rPr>
                <a:t>1</a:t>
              </a:r>
              <a:endPara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043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76</Words>
  <Application>Microsoft Office PowerPoint</Application>
  <PresentationFormat>On-screen Show (16:9)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Arial-Rounded</vt:lpstr>
      <vt:lpstr>Arial Rounded MT Bold</vt:lpstr>
      <vt:lpstr>.VnArial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vvxel</dc:creator>
  <cp:lastModifiedBy>Nhật Hạ Trần</cp:lastModifiedBy>
  <cp:revision>56</cp:revision>
  <dcterms:created xsi:type="dcterms:W3CDTF">2018-01-14T04:30:44Z</dcterms:created>
  <dcterms:modified xsi:type="dcterms:W3CDTF">2026-04-05T04:00:49Z</dcterms:modified>
</cp:coreProperties>
</file>