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9" r:id="rId1"/>
  </p:sldMasterIdLst>
  <p:notesMasterIdLst>
    <p:notesMasterId r:id="rId4"/>
  </p:notesMasterIdLst>
  <p:sldIdLst>
    <p:sldId id="271" r:id="rId2"/>
    <p:sldId id="258" r:id="rId3"/>
  </p:sldIdLst>
  <p:sldSz cx="9753600" cy="5486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9" userDrawn="1">
          <p15:clr>
            <a:srgbClr val="A4A3A4"/>
          </p15:clr>
        </p15:guide>
        <p15:guide id="2" pos="30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730" y="77"/>
      </p:cViewPr>
      <p:guideLst>
        <p:guide orient="horz" pos="1729"/>
        <p:guide pos="3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78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897890"/>
            <a:ext cx="7315200" cy="191008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881630"/>
            <a:ext cx="7315200" cy="1324610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71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73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9920" y="292100"/>
            <a:ext cx="2103120" cy="4649470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560" y="292100"/>
            <a:ext cx="6187440" cy="464947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3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82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480" y="1367791"/>
            <a:ext cx="8412480" cy="228219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480" y="3671571"/>
            <a:ext cx="8412480" cy="1200150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16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560" y="1460500"/>
            <a:ext cx="4145280" cy="348107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7760" y="1460500"/>
            <a:ext cx="4145280" cy="348107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0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830" y="292101"/>
            <a:ext cx="8412480" cy="106045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1831" y="1344930"/>
            <a:ext cx="4126230" cy="659130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1831" y="2004060"/>
            <a:ext cx="4126230" cy="294767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7760" y="1344930"/>
            <a:ext cx="4146550" cy="659130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7760" y="2004060"/>
            <a:ext cx="4146550" cy="294767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1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97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19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831" y="365760"/>
            <a:ext cx="3145790" cy="12801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6550" y="789940"/>
            <a:ext cx="4937760" cy="3898900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1831" y="1645920"/>
            <a:ext cx="3145790" cy="3049270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2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831" y="365760"/>
            <a:ext cx="3145790" cy="12801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6550" y="789940"/>
            <a:ext cx="4937760" cy="3898900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1831" y="1645920"/>
            <a:ext cx="3145790" cy="3049270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7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0560" y="292101"/>
            <a:ext cx="8412480" cy="1060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560" y="1460500"/>
            <a:ext cx="8412480" cy="3481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0560" y="5085080"/>
            <a:ext cx="219456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F7BEB-C30C-4B41-8345-C68FF122F0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0880" y="5085080"/>
            <a:ext cx="329184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8480" y="5085080"/>
            <a:ext cx="219456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51B6F-789D-4B5F-9690-946C59019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2250" y="121923"/>
            <a:ext cx="7209102" cy="731521"/>
          </a:xfrm>
        </p:spPr>
        <p:txBody>
          <a:bodyPr>
            <a:norm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BÀI 36: THỰC HÀNH XEM LỊCH VÀ GIỜ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886" y="750646"/>
            <a:ext cx="2424880" cy="93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04487" y="612260"/>
            <a:ext cx="1507358" cy="147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38548" y="2088134"/>
            <a:ext cx="1441820" cy="1582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Straight Arrow Connector 8"/>
          <p:cNvCxnSpPr/>
          <p:nvPr/>
        </p:nvCxnSpPr>
        <p:spPr>
          <a:xfrm flipV="1">
            <a:off x="4494463" y="1143311"/>
            <a:ext cx="720910" cy="54864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440143" y="2209800"/>
            <a:ext cx="786448" cy="42672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3">
            <a:extLst>
              <a:ext uri="{FF2B5EF4-FFF2-40B4-BE49-F238E27FC236}">
                <a16:creationId xmlns:a16="http://schemas.microsoft.com/office/drawing/2014/main" id="{BD129281-0A5D-79DA-BC65-3EAD14DAD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43906" y="828658"/>
            <a:ext cx="2162176" cy="189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5">
            <a:extLst>
              <a:ext uri="{FF2B5EF4-FFF2-40B4-BE49-F238E27FC236}">
                <a16:creationId xmlns:a16="http://schemas.microsoft.com/office/drawing/2014/main" id="{CCCBAD74-B190-B4E2-E7C1-4FF1146C5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16850" y="3769047"/>
            <a:ext cx="1220439" cy="1613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Hình chữ nhật 15">
            <a:extLst>
              <a:ext uri="{FF2B5EF4-FFF2-40B4-BE49-F238E27FC236}">
                <a16:creationId xmlns:a16="http://schemas.microsoft.com/office/drawing/2014/main" id="{58B9C51C-F9EE-CFA6-83A3-912A8745D83D}"/>
              </a:ext>
            </a:extLst>
          </p:cNvPr>
          <p:cNvSpPr/>
          <p:nvPr/>
        </p:nvSpPr>
        <p:spPr>
          <a:xfrm>
            <a:off x="2001074" y="4232614"/>
            <a:ext cx="85199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8BBFBD49-7F0D-4B82-8B7C-F81F54096D6D}"/>
              </a:ext>
            </a:extLst>
          </p:cNvPr>
          <p:cNvSpPr txBox="1"/>
          <p:nvPr/>
        </p:nvSpPr>
        <p:spPr>
          <a:xfrm>
            <a:off x="2001074" y="4988536"/>
            <a:ext cx="9587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Thứ Năm</a:t>
            </a:r>
            <a:endParaRPr lang="vi-VN" sz="1400" b="1"/>
          </a:p>
        </p:txBody>
      </p:sp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D7838EE5-6E2F-1999-9D2C-E62D86844547}"/>
              </a:ext>
            </a:extLst>
          </p:cNvPr>
          <p:cNvSpPr txBox="1"/>
          <p:nvPr/>
        </p:nvSpPr>
        <p:spPr>
          <a:xfrm>
            <a:off x="2125985" y="4363611"/>
            <a:ext cx="60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10</a:t>
            </a:r>
            <a:endParaRPr lang="vi-VN" sz="2400" b="1">
              <a:solidFill>
                <a:srgbClr val="FF0000"/>
              </a:solidFill>
            </a:endParaRPr>
          </a:p>
        </p:txBody>
      </p:sp>
      <p:pic>
        <p:nvPicPr>
          <p:cNvPr id="20" name="Picture 5">
            <a:extLst>
              <a:ext uri="{FF2B5EF4-FFF2-40B4-BE49-F238E27FC236}">
                <a16:creationId xmlns:a16="http://schemas.microsoft.com/office/drawing/2014/main" id="{E835CC9A-DC41-8ACF-51BF-2C8DF07C0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34876" y="3803651"/>
            <a:ext cx="1220439" cy="1613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Hình chữ nhật 20">
            <a:extLst>
              <a:ext uri="{FF2B5EF4-FFF2-40B4-BE49-F238E27FC236}">
                <a16:creationId xmlns:a16="http://schemas.microsoft.com/office/drawing/2014/main" id="{D98774BA-2DCB-59FE-EA7A-F4483B1F207E}"/>
              </a:ext>
            </a:extLst>
          </p:cNvPr>
          <p:cNvSpPr/>
          <p:nvPr/>
        </p:nvSpPr>
        <p:spPr>
          <a:xfrm>
            <a:off x="3519100" y="4267218"/>
            <a:ext cx="85199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Hộp Văn bản 21">
            <a:extLst>
              <a:ext uri="{FF2B5EF4-FFF2-40B4-BE49-F238E27FC236}">
                <a16:creationId xmlns:a16="http://schemas.microsoft.com/office/drawing/2014/main" id="{9AC64A83-3EDD-5463-433D-36B711ACA451}"/>
              </a:ext>
            </a:extLst>
          </p:cNvPr>
          <p:cNvSpPr txBox="1"/>
          <p:nvPr/>
        </p:nvSpPr>
        <p:spPr>
          <a:xfrm>
            <a:off x="3519100" y="5023140"/>
            <a:ext cx="9587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Thứ Sáu</a:t>
            </a:r>
            <a:endParaRPr lang="vi-VN" sz="1400" b="1"/>
          </a:p>
        </p:txBody>
      </p:sp>
      <p:sp>
        <p:nvSpPr>
          <p:cNvPr id="23" name="Hộp Văn bản 22">
            <a:extLst>
              <a:ext uri="{FF2B5EF4-FFF2-40B4-BE49-F238E27FC236}">
                <a16:creationId xmlns:a16="http://schemas.microsoft.com/office/drawing/2014/main" id="{449A7A08-FE5E-9CFE-AFC5-56985D9CAF0A}"/>
              </a:ext>
            </a:extLst>
          </p:cNvPr>
          <p:cNvSpPr txBox="1"/>
          <p:nvPr/>
        </p:nvSpPr>
        <p:spPr>
          <a:xfrm>
            <a:off x="3644011" y="4398215"/>
            <a:ext cx="60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11</a:t>
            </a:r>
            <a:endParaRPr lang="vi-VN" sz="2400" b="1">
              <a:solidFill>
                <a:srgbClr val="FF0000"/>
              </a:solidFill>
            </a:endParaRPr>
          </a:p>
        </p:txBody>
      </p:sp>
      <p:pic>
        <p:nvPicPr>
          <p:cNvPr id="24" name="Picture 5">
            <a:extLst>
              <a:ext uri="{FF2B5EF4-FFF2-40B4-BE49-F238E27FC236}">
                <a16:creationId xmlns:a16="http://schemas.microsoft.com/office/drawing/2014/main" id="{676A3D2E-FD5F-F2A3-D975-EDD79B38D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2902" y="3795861"/>
            <a:ext cx="1220439" cy="1613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Hình chữ nhật 24">
            <a:extLst>
              <a:ext uri="{FF2B5EF4-FFF2-40B4-BE49-F238E27FC236}">
                <a16:creationId xmlns:a16="http://schemas.microsoft.com/office/drawing/2014/main" id="{C7080836-0423-CB23-A4F6-A76BDAB04444}"/>
              </a:ext>
            </a:extLst>
          </p:cNvPr>
          <p:cNvSpPr/>
          <p:nvPr/>
        </p:nvSpPr>
        <p:spPr>
          <a:xfrm>
            <a:off x="5037126" y="4259428"/>
            <a:ext cx="85199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6" name="Hộp Văn bản 25">
            <a:extLst>
              <a:ext uri="{FF2B5EF4-FFF2-40B4-BE49-F238E27FC236}">
                <a16:creationId xmlns:a16="http://schemas.microsoft.com/office/drawing/2014/main" id="{451EEC4D-537D-6403-96B0-6BE13BAC5A6B}"/>
              </a:ext>
            </a:extLst>
          </p:cNvPr>
          <p:cNvSpPr txBox="1"/>
          <p:nvPr/>
        </p:nvSpPr>
        <p:spPr>
          <a:xfrm>
            <a:off x="5037126" y="5015350"/>
            <a:ext cx="9587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Thứ Bảy</a:t>
            </a:r>
            <a:endParaRPr lang="vi-VN" sz="1400" b="1"/>
          </a:p>
        </p:txBody>
      </p:sp>
      <p:sp>
        <p:nvSpPr>
          <p:cNvPr id="27" name="Hộp Văn bản 26">
            <a:extLst>
              <a:ext uri="{FF2B5EF4-FFF2-40B4-BE49-F238E27FC236}">
                <a16:creationId xmlns:a16="http://schemas.microsoft.com/office/drawing/2014/main" id="{65D674A6-A53F-EE24-7448-C628A24D48B8}"/>
              </a:ext>
            </a:extLst>
          </p:cNvPr>
          <p:cNvSpPr txBox="1"/>
          <p:nvPr/>
        </p:nvSpPr>
        <p:spPr>
          <a:xfrm>
            <a:off x="5162037" y="4390425"/>
            <a:ext cx="60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12</a:t>
            </a:r>
            <a:endParaRPr lang="vi-VN" sz="2400" b="1">
              <a:solidFill>
                <a:srgbClr val="FF0000"/>
              </a:solidFill>
            </a:endParaRPr>
          </a:p>
        </p:txBody>
      </p:sp>
      <p:pic>
        <p:nvPicPr>
          <p:cNvPr id="28" name="Picture 5">
            <a:extLst>
              <a:ext uri="{FF2B5EF4-FFF2-40B4-BE49-F238E27FC236}">
                <a16:creationId xmlns:a16="http://schemas.microsoft.com/office/drawing/2014/main" id="{2194F0C1-A454-43C5-9B14-C2849359C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99561" y="3778942"/>
            <a:ext cx="1220439" cy="1613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Hình chữ nhật 28">
            <a:extLst>
              <a:ext uri="{FF2B5EF4-FFF2-40B4-BE49-F238E27FC236}">
                <a16:creationId xmlns:a16="http://schemas.microsoft.com/office/drawing/2014/main" id="{AD864A6F-8B52-FF9D-56A0-F402EB8374E1}"/>
              </a:ext>
            </a:extLst>
          </p:cNvPr>
          <p:cNvSpPr/>
          <p:nvPr/>
        </p:nvSpPr>
        <p:spPr>
          <a:xfrm>
            <a:off x="6583785" y="4242509"/>
            <a:ext cx="85199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0" name="Hộp Văn bản 29">
            <a:extLst>
              <a:ext uri="{FF2B5EF4-FFF2-40B4-BE49-F238E27FC236}">
                <a16:creationId xmlns:a16="http://schemas.microsoft.com/office/drawing/2014/main" id="{39C08491-88C5-22D7-F318-5DD9277E5ED5}"/>
              </a:ext>
            </a:extLst>
          </p:cNvPr>
          <p:cNvSpPr txBox="1"/>
          <p:nvPr/>
        </p:nvSpPr>
        <p:spPr>
          <a:xfrm>
            <a:off x="6583785" y="4998431"/>
            <a:ext cx="9587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Chủ Nhật</a:t>
            </a:r>
            <a:endParaRPr lang="vi-VN" sz="1400" b="1"/>
          </a:p>
        </p:txBody>
      </p:sp>
      <p:sp>
        <p:nvSpPr>
          <p:cNvPr id="31" name="Hộp Văn bản 30">
            <a:extLst>
              <a:ext uri="{FF2B5EF4-FFF2-40B4-BE49-F238E27FC236}">
                <a16:creationId xmlns:a16="http://schemas.microsoft.com/office/drawing/2014/main" id="{D0C3069D-1563-272E-932D-E8309265C66C}"/>
              </a:ext>
            </a:extLst>
          </p:cNvPr>
          <p:cNvSpPr txBox="1"/>
          <p:nvPr/>
        </p:nvSpPr>
        <p:spPr>
          <a:xfrm>
            <a:off x="6708696" y="4373506"/>
            <a:ext cx="60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13</a:t>
            </a:r>
            <a:endParaRPr lang="vi-VN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90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3" grpId="0"/>
      <p:bldP spid="27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639" y="121920"/>
            <a:ext cx="2293805" cy="998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06716" y="1219202"/>
            <a:ext cx="6691629" cy="403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03325" y="1767841"/>
            <a:ext cx="7052086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99936" y="3657602"/>
            <a:ext cx="6684804" cy="141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Connector 6"/>
          <p:cNvCxnSpPr/>
          <p:nvPr/>
        </p:nvCxnSpPr>
        <p:spPr>
          <a:xfrm rot="5400000">
            <a:off x="2062547" y="3563874"/>
            <a:ext cx="975360" cy="655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4129260" y="2948134"/>
            <a:ext cx="1036320" cy="111413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4221428" y="3048000"/>
            <a:ext cx="1441820" cy="7315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6645580" y="3254494"/>
            <a:ext cx="853440" cy="19661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hủ đề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hủ đề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ủ đề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21</Words>
  <Application>Microsoft Office PowerPoint</Application>
  <PresentationFormat>Custom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BÀI 36: THỰC HÀNH XEM LỊCH VÀ GIỜ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36: THỰC HÀNH XEM LỊCH VÀ GIỜ</dc:title>
  <dc:creator>Admin</dc:creator>
  <cp:lastModifiedBy>Nhật Hạ Trần</cp:lastModifiedBy>
  <cp:revision>17</cp:revision>
  <dcterms:created xsi:type="dcterms:W3CDTF">2020-08-25T08:57:00Z</dcterms:created>
  <dcterms:modified xsi:type="dcterms:W3CDTF">2026-05-06T07:49:49Z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