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t>6/5/2026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>
            <a:fillRect/>
          </a:stretch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>
            <a:fillRect/>
          </a:stretch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>
            <a:fillRect/>
          </a:stretch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Nhật Hạ Trần</cp:lastModifiedBy>
  <cp:revision>124</cp:revision>
  <dcterms:created xsi:type="dcterms:W3CDTF">2020-08-15T03:21:00Z</dcterms:created>
  <dcterms:modified xsi:type="dcterms:W3CDTF">2026-05-06T07:18:09Z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09394AC882194F52B97142E06E093DA0_12</vt:lpwstr>
  </property>
  <property fmtid="{D5CDD505-2E9C-101B-9397-08002B2CF9AE}" pid="3" name="KSOProductBuildVer">
    <vt:lpwstr>1033-12.2.0.20795</vt:lpwstr>
  </property>
</Properties>
</file>