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294" r:id="rId2"/>
    <p:sldId id="297" r:id="rId3"/>
    <p:sldId id="298" r:id="rId4"/>
    <p:sldId id="338" r:id="rId5"/>
    <p:sldId id="337" r:id="rId6"/>
    <p:sldId id="339" r:id="rId7"/>
    <p:sldId id="340" r:id="rId8"/>
    <p:sldId id="341" r:id="rId9"/>
    <p:sldId id="261" r:id="rId10"/>
    <p:sldId id="304" r:id="rId11"/>
    <p:sldId id="349" r:id="rId12"/>
    <p:sldId id="351" r:id="rId13"/>
    <p:sldId id="354" r:id="rId14"/>
    <p:sldId id="352" r:id="rId15"/>
    <p:sldId id="356" r:id="rId16"/>
    <p:sldId id="355" r:id="rId17"/>
    <p:sldId id="353" r:id="rId18"/>
    <p:sldId id="357" r:id="rId19"/>
    <p:sldId id="332" r:id="rId20"/>
    <p:sldId id="358" r:id="rId21"/>
    <p:sldId id="360" r:id="rId22"/>
    <p:sldId id="359" r:id="rId23"/>
    <p:sldId id="361" r:id="rId24"/>
    <p:sldId id="36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2299" autoAdjust="0"/>
  </p:normalViewPr>
  <p:slideViewPr>
    <p:cSldViewPr snapToGrid="0">
      <p:cViewPr varScale="1">
        <p:scale>
          <a:sx n="76" d="100"/>
          <a:sy n="76" d="100"/>
        </p:scale>
        <p:origin x="14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4233-6048-414C-B346-98900EFB0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DFED4-D425-4B71-AC83-7DA8A06FB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3EDEDF-5CEC-4A34-AC30-E3521BF90CB1}"/>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5" name="Footer Placeholder 4">
            <a:extLst>
              <a:ext uri="{FF2B5EF4-FFF2-40B4-BE49-F238E27FC236}">
                <a16:creationId xmlns:a16="http://schemas.microsoft.com/office/drawing/2014/main" id="{95A4C633-6128-4CE4-8A4E-26B6370A4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816CD-D0B6-43E1-80E8-86384D4BC59B}"/>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2356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5D6-0A0B-47AA-8E43-20326D40F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3C910-E30A-4E69-85E2-3280BBA52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D8C7C-D45E-4140-BAD8-4CE0A9F043E4}"/>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5" name="Footer Placeholder 4">
            <a:extLst>
              <a:ext uri="{FF2B5EF4-FFF2-40B4-BE49-F238E27FC236}">
                <a16:creationId xmlns:a16="http://schemas.microsoft.com/office/drawing/2014/main" id="{C1881C74-EAEB-40E7-8793-2FAC8F25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80404-5C3F-45A7-8ADD-57D885780EB2}"/>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42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A0C75-5C79-45EF-8508-6CA32E74A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A2066-9D32-4459-B5AB-D5B927585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9913-1822-440D-982B-8CDD30A30F18}"/>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5" name="Footer Placeholder 4">
            <a:extLst>
              <a:ext uri="{FF2B5EF4-FFF2-40B4-BE49-F238E27FC236}">
                <a16:creationId xmlns:a16="http://schemas.microsoft.com/office/drawing/2014/main" id="{42457773-A6E8-4C18-A63A-B3F7C204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1C9F-15B5-4C5A-955E-4E51820C8F1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22716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6714-5651-4722-8EDA-28CC73485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BD001-98A2-4252-905A-55C941CE4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6C5B3-4106-4FE0-8887-376ADEEB65E2}"/>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5" name="Footer Placeholder 4">
            <a:extLst>
              <a:ext uri="{FF2B5EF4-FFF2-40B4-BE49-F238E27FC236}">
                <a16:creationId xmlns:a16="http://schemas.microsoft.com/office/drawing/2014/main" id="{1D399993-B6CC-4D81-A5F9-31648B3AD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4BEC-A150-43AC-9CCB-1085B950788F}"/>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787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BE63-BC34-41CF-AC77-A2B72CF5D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58405-9153-4B97-A8C2-6402585F4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7414D-FF81-4173-8E2E-9476F10E0286}"/>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5" name="Footer Placeholder 4">
            <a:extLst>
              <a:ext uri="{FF2B5EF4-FFF2-40B4-BE49-F238E27FC236}">
                <a16:creationId xmlns:a16="http://schemas.microsoft.com/office/drawing/2014/main" id="{C5555EB1-1042-4FCD-A40E-CCCAE79C7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6E9E-29C7-43F8-A916-F2AD7BCCFC20}"/>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92985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1B9B-1A4A-4AFD-96A8-CBEAB40DF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70DF-7D1E-4379-B16F-191EDD098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EA807-D67B-45F5-AD9D-E0A650053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A20D7-8435-4204-B743-187D0E767A51}"/>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6" name="Footer Placeholder 5">
            <a:extLst>
              <a:ext uri="{FF2B5EF4-FFF2-40B4-BE49-F238E27FC236}">
                <a16:creationId xmlns:a16="http://schemas.microsoft.com/office/drawing/2014/main" id="{4D72B58D-48B9-4861-97D5-BF0B844E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5BFA9-58A7-4179-BF83-DAA55BC58CEA}"/>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97212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991D-5F15-47BB-9FBC-52D5B9D07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8EE51-EA30-4DDD-961A-6441CDA5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E5E04-96F4-47B9-82E8-626DA0BF9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C58D9-1AF7-4E38-961F-C3651D098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39218-397E-4687-BBC0-3D541BCF5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2303F-6E08-492E-B7EB-FA3A4CE7254D}"/>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8" name="Footer Placeholder 7">
            <a:extLst>
              <a:ext uri="{FF2B5EF4-FFF2-40B4-BE49-F238E27FC236}">
                <a16:creationId xmlns:a16="http://schemas.microsoft.com/office/drawing/2014/main" id="{72719622-E4CE-415C-8146-4DF71139F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A51F59-8A69-4673-A8F8-8E8B3CF53635}"/>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6948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B660-D6D7-4A5F-9115-0589F6DD0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BF1B5-55E2-46CA-BC27-41330A14F9EB}"/>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4" name="Footer Placeholder 3">
            <a:extLst>
              <a:ext uri="{FF2B5EF4-FFF2-40B4-BE49-F238E27FC236}">
                <a16:creationId xmlns:a16="http://schemas.microsoft.com/office/drawing/2014/main" id="{BFCD1921-84F0-48AB-914E-C922D3258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E2B49-0709-45BA-A04B-3439584C8F5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41182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FD478-DE95-482A-8232-B9FFA0D46775}"/>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3" name="Footer Placeholder 2">
            <a:extLst>
              <a:ext uri="{FF2B5EF4-FFF2-40B4-BE49-F238E27FC236}">
                <a16:creationId xmlns:a16="http://schemas.microsoft.com/office/drawing/2014/main" id="{44C7BA0F-95E7-4A53-A1D2-D8957708C0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18575-893F-4A43-91A1-08BD94AD418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8960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19A-127B-4DF6-B3E5-0229812DE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0D903D-3E58-4EEB-9A19-D7914161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9CDF7-B6B8-46EE-9054-F88E100D4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DB9A0-2E76-494F-977A-5DCED94923AE}"/>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6" name="Footer Placeholder 5">
            <a:extLst>
              <a:ext uri="{FF2B5EF4-FFF2-40B4-BE49-F238E27FC236}">
                <a16:creationId xmlns:a16="http://schemas.microsoft.com/office/drawing/2014/main" id="{74E80263-D815-4D00-8F5B-688E7DB5A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068FB-A57C-4658-B758-28080410ADF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8077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9075-41DA-4189-88A3-C03753C64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78917-DEA3-4A5F-BC26-6E2FB47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5EAE7-F5B0-42BD-A9F1-E632BA719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DB138-EFE0-4E4B-BEC4-5F211625B516}"/>
              </a:ext>
            </a:extLst>
          </p:cNvPr>
          <p:cNvSpPr>
            <a:spLocks noGrp="1"/>
          </p:cNvSpPr>
          <p:nvPr>
            <p:ph type="dt" sz="half" idx="10"/>
          </p:nvPr>
        </p:nvSpPr>
        <p:spPr/>
        <p:txBody>
          <a:bodyPr/>
          <a:lstStyle/>
          <a:p>
            <a:fld id="{80D986C3-54CB-4C1A-A88E-D514A18D9A99}" type="datetimeFigureOut">
              <a:rPr lang="en-US" smtClean="0"/>
              <a:t>1/14/25</a:t>
            </a:fld>
            <a:endParaRPr lang="en-US"/>
          </a:p>
        </p:txBody>
      </p:sp>
      <p:sp>
        <p:nvSpPr>
          <p:cNvPr id="6" name="Footer Placeholder 5">
            <a:extLst>
              <a:ext uri="{FF2B5EF4-FFF2-40B4-BE49-F238E27FC236}">
                <a16:creationId xmlns:a16="http://schemas.microsoft.com/office/drawing/2014/main" id="{49036C3A-6633-45D7-BBB0-DCBA30F6F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D8C6C-2D9C-4002-BCAD-4F63E336546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68923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2E45FF1-F82B-486B-940F-4488DAEFE2C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43946AF-11A6-42BB-953B-2B902CB47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CBFDC-6547-4B81-9B59-3CF76B6D5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1E11-D03B-4D96-A5AC-FF631DD5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86C3-54CB-4C1A-A88E-D514A18D9A99}" type="datetimeFigureOut">
              <a:rPr lang="en-US" smtClean="0"/>
              <a:t>1/14/25</a:t>
            </a:fld>
            <a:endParaRPr lang="en-US"/>
          </a:p>
        </p:txBody>
      </p:sp>
      <p:sp>
        <p:nvSpPr>
          <p:cNvPr id="5" name="Footer Placeholder 4">
            <a:extLst>
              <a:ext uri="{FF2B5EF4-FFF2-40B4-BE49-F238E27FC236}">
                <a16:creationId xmlns:a16="http://schemas.microsoft.com/office/drawing/2014/main" id="{20A2E1DC-7E20-433A-8E76-B938BB7B5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412E0-E9D1-4A29-9962-1D292CE1D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8268-60AC-40C4-A83B-2FDC3965805F}" type="slidenum">
              <a:rPr lang="en-US" smtClean="0"/>
              <a:t>‹#›</a:t>
            </a:fld>
            <a:endParaRPr lang="en-US"/>
          </a:p>
        </p:txBody>
      </p:sp>
    </p:spTree>
    <p:extLst>
      <p:ext uri="{BB962C8B-B14F-4D97-AF65-F5344CB8AC3E}">
        <p14:creationId xmlns:p14="http://schemas.microsoft.com/office/powerpoint/2010/main" val="375325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gif"/><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6.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0.png"/><Relationship Id="rId12"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29.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9.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4.png"/><Relationship Id="rId10" Type="http://schemas.openxmlformats.org/officeDocument/2006/relationships/slide" Target="slide14.xml"/><Relationship Id="rId4" Type="http://schemas.openxmlformats.org/officeDocument/2006/relationships/image" Target="../media/image29.jpe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9.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8.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5"/>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6"/>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8"/>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9"/>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2"/>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3"/>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TotalTime>
  <Words>1080</Words>
  <Application>Microsoft Macintosh PowerPoint</Application>
  <PresentationFormat>Widescreen</PresentationFormat>
  <Paragraphs>116</Paragraphs>
  <Slides>25</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iCiel Crocante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40</cp:revision>
  <dcterms:created xsi:type="dcterms:W3CDTF">2023-06-12T01:51:51Z</dcterms:created>
  <dcterms:modified xsi:type="dcterms:W3CDTF">2025-01-14T04:12:39Z</dcterms:modified>
  <cp:category>9Slide.vn</cp:category>
</cp:coreProperties>
</file>