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7" r:id="rId2"/>
    <p:sldId id="1560" r:id="rId3"/>
    <p:sldId id="1549" r:id="rId4"/>
    <p:sldId id="1554" r:id="rId5"/>
    <p:sldId id="1555" r:id="rId6"/>
    <p:sldId id="1556" r:id="rId7"/>
    <p:sldId id="1557" r:id="rId8"/>
    <p:sldId id="1527" r:id="rId9"/>
    <p:sldId id="1529" r:id="rId10"/>
    <p:sldId id="1535" r:id="rId11"/>
    <p:sldId id="1538" r:id="rId12"/>
    <p:sldId id="1539" r:id="rId13"/>
    <p:sldId id="1540" r:id="rId14"/>
    <p:sldId id="1561" r:id="rId15"/>
    <p:sldId id="1563" r:id="rId16"/>
    <p:sldId id="1562" r:id="rId17"/>
    <p:sldId id="155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1151" autoAdjust="0"/>
  </p:normalViewPr>
  <p:slideViewPr>
    <p:cSldViewPr snapToGrid="0">
      <p:cViewPr>
        <p:scale>
          <a:sx n="33" d="100"/>
          <a:sy n="33" d="100"/>
        </p:scale>
        <p:origin x="2166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B93C8-BC55-4C44-A033-4B26D671F62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7990E-2E28-4017-9BDE-67E275FE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35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547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46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708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3175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99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291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033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594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358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796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693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451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357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767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160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91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469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16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91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93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29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43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9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92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41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11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57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860E2E5-27D9-43A9-BC54-4D1BA8A7547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5682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4.xml"/><Relationship Id="rId18" Type="http://schemas.microsoft.com/office/2007/relationships/hdphoto" Target="../media/hdphoto7.wdp"/><Relationship Id="rId3" Type="http://schemas.openxmlformats.org/officeDocument/2006/relationships/image" Target="../media/image10.png"/><Relationship Id="rId21" Type="http://schemas.microsoft.com/office/2007/relationships/hdphoto" Target="../media/hdphoto8.wdp"/><Relationship Id="rId7" Type="http://schemas.openxmlformats.org/officeDocument/2006/relationships/image" Target="../media/image13.emf"/><Relationship Id="rId12" Type="http://schemas.microsoft.com/office/2007/relationships/hdphoto" Target="../media/hdphoto5.wdp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11" Type="http://schemas.openxmlformats.org/officeDocument/2006/relationships/image" Target="../media/image15.png"/><Relationship Id="rId5" Type="http://schemas.openxmlformats.org/officeDocument/2006/relationships/image" Target="../media/image11.emf"/><Relationship Id="rId15" Type="http://schemas.microsoft.com/office/2007/relationships/hdphoto" Target="../media/hdphoto6.wdp"/><Relationship Id="rId10" Type="http://schemas.openxmlformats.org/officeDocument/2006/relationships/slide" Target="slide3.xml"/><Relationship Id="rId19" Type="http://schemas.openxmlformats.org/officeDocument/2006/relationships/slide" Target="slide6.xml"/><Relationship Id="rId4" Type="http://schemas.microsoft.com/office/2007/relationships/hdphoto" Target="../media/hdphoto3.wdp"/><Relationship Id="rId9" Type="http://schemas.microsoft.com/office/2007/relationships/hdphoto" Target="../media/hdphoto4.wdp"/><Relationship Id="rId14" Type="http://schemas.openxmlformats.org/officeDocument/2006/relationships/image" Target="../media/image16.png"/><Relationship Id="rId2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3.emf"/><Relationship Id="rId12" Type="http://schemas.openxmlformats.org/officeDocument/2006/relationships/image" Target="../media/image16.png"/><Relationship Id="rId17" Type="http://schemas.microsoft.com/office/2007/relationships/hdphoto" Target="../media/hdphoto8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11" Type="http://schemas.microsoft.com/office/2007/relationships/hdphoto" Target="../media/hdphoto5.wdp"/><Relationship Id="rId5" Type="http://schemas.openxmlformats.org/officeDocument/2006/relationships/image" Target="../media/image11.emf"/><Relationship Id="rId15" Type="http://schemas.microsoft.com/office/2007/relationships/hdphoto" Target="../media/hdphoto7.wdp"/><Relationship Id="rId10" Type="http://schemas.openxmlformats.org/officeDocument/2006/relationships/image" Target="../media/image15.png"/><Relationship Id="rId4" Type="http://schemas.microsoft.com/office/2007/relationships/hdphoto" Target="../media/hdphoto3.wdp"/><Relationship Id="rId9" Type="http://schemas.microsoft.com/office/2007/relationships/hdphoto" Target="../media/hdphoto4.wdp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1.png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9CE0BEF7-DC52-4665-86F8-F08481E0C6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>
            <a:off x="5239913" y="4559539"/>
            <a:ext cx="3510813" cy="220685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C7C089A-D0A8-4073-B630-4433BE53526C}"/>
              </a:ext>
            </a:extLst>
          </p:cNvPr>
          <p:cNvGrpSpPr/>
          <p:nvPr/>
        </p:nvGrpSpPr>
        <p:grpSpPr>
          <a:xfrm>
            <a:off x="-382557" y="222514"/>
            <a:ext cx="8955057" cy="5741103"/>
            <a:chOff x="-382557" y="228509"/>
            <a:chExt cx="8231157" cy="501838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F73160D-5504-4687-B640-AAA5EE966728}"/>
                </a:ext>
              </a:extLst>
            </p:cNvPr>
            <p:cNvSpPr/>
            <p:nvPr/>
          </p:nvSpPr>
          <p:spPr>
            <a:xfrm>
              <a:off x="640048" y="228509"/>
              <a:ext cx="7208552" cy="4168297"/>
            </a:xfrm>
            <a:custGeom>
              <a:avLst/>
              <a:gdLst>
                <a:gd name="connsiteX0" fmla="*/ 0 w 7208552"/>
                <a:gd name="connsiteY0" fmla="*/ 417247 h 4168297"/>
                <a:gd name="connsiteX1" fmla="*/ 417247 w 7208552"/>
                <a:gd name="connsiteY1" fmla="*/ 0 h 4168297"/>
                <a:gd name="connsiteX2" fmla="*/ 1118393 w 7208552"/>
                <a:gd name="connsiteY2" fmla="*/ 0 h 4168297"/>
                <a:gd name="connsiteX3" fmla="*/ 1819540 w 7208552"/>
                <a:gd name="connsiteY3" fmla="*/ 0 h 4168297"/>
                <a:gd name="connsiteX4" fmla="*/ 2456946 w 7208552"/>
                <a:gd name="connsiteY4" fmla="*/ 0 h 4168297"/>
                <a:gd name="connsiteX5" fmla="*/ 3030611 w 7208552"/>
                <a:gd name="connsiteY5" fmla="*/ 0 h 4168297"/>
                <a:gd name="connsiteX6" fmla="*/ 3795498 w 7208552"/>
                <a:gd name="connsiteY6" fmla="*/ 0 h 4168297"/>
                <a:gd name="connsiteX7" fmla="*/ 4432904 w 7208552"/>
                <a:gd name="connsiteY7" fmla="*/ 0 h 4168297"/>
                <a:gd name="connsiteX8" fmla="*/ 5197791 w 7208552"/>
                <a:gd name="connsiteY8" fmla="*/ 0 h 4168297"/>
                <a:gd name="connsiteX9" fmla="*/ 5707715 w 7208552"/>
                <a:gd name="connsiteY9" fmla="*/ 0 h 4168297"/>
                <a:gd name="connsiteX10" fmla="*/ 6791305 w 7208552"/>
                <a:gd name="connsiteY10" fmla="*/ 0 h 4168297"/>
                <a:gd name="connsiteX11" fmla="*/ 7208552 w 7208552"/>
                <a:gd name="connsiteY11" fmla="*/ 417247 h 4168297"/>
                <a:gd name="connsiteX12" fmla="*/ 7208552 w 7208552"/>
                <a:gd name="connsiteY12" fmla="*/ 1017332 h 4168297"/>
                <a:gd name="connsiteX13" fmla="*/ 7208552 w 7208552"/>
                <a:gd name="connsiteY13" fmla="*/ 1617416 h 4168297"/>
                <a:gd name="connsiteX14" fmla="*/ 7208552 w 7208552"/>
                <a:gd name="connsiteY14" fmla="*/ 2217501 h 4168297"/>
                <a:gd name="connsiteX15" fmla="*/ 7208552 w 7208552"/>
                <a:gd name="connsiteY15" fmla="*/ 2784247 h 4168297"/>
                <a:gd name="connsiteX16" fmla="*/ 7208552 w 7208552"/>
                <a:gd name="connsiteY16" fmla="*/ 3751050 h 4168297"/>
                <a:gd name="connsiteX17" fmla="*/ 6791305 w 7208552"/>
                <a:gd name="connsiteY17" fmla="*/ 4168297 h 4168297"/>
                <a:gd name="connsiteX18" fmla="*/ 6153899 w 7208552"/>
                <a:gd name="connsiteY18" fmla="*/ 4168297 h 4168297"/>
                <a:gd name="connsiteX19" fmla="*/ 5580234 w 7208552"/>
                <a:gd name="connsiteY19" fmla="*/ 4168297 h 4168297"/>
                <a:gd name="connsiteX20" fmla="*/ 4879088 w 7208552"/>
                <a:gd name="connsiteY20" fmla="*/ 4168297 h 4168297"/>
                <a:gd name="connsiteX21" fmla="*/ 4114201 w 7208552"/>
                <a:gd name="connsiteY21" fmla="*/ 4168297 h 4168297"/>
                <a:gd name="connsiteX22" fmla="*/ 3476795 w 7208552"/>
                <a:gd name="connsiteY22" fmla="*/ 4168297 h 4168297"/>
                <a:gd name="connsiteX23" fmla="*/ 2839389 w 7208552"/>
                <a:gd name="connsiteY23" fmla="*/ 4168297 h 4168297"/>
                <a:gd name="connsiteX24" fmla="*/ 2074502 w 7208552"/>
                <a:gd name="connsiteY24" fmla="*/ 4168297 h 4168297"/>
                <a:gd name="connsiteX25" fmla="*/ 1628318 w 7208552"/>
                <a:gd name="connsiteY25" fmla="*/ 4168297 h 4168297"/>
                <a:gd name="connsiteX26" fmla="*/ 1118393 w 7208552"/>
                <a:gd name="connsiteY26" fmla="*/ 4168297 h 4168297"/>
                <a:gd name="connsiteX27" fmla="*/ 417247 w 7208552"/>
                <a:gd name="connsiteY27" fmla="*/ 4168297 h 4168297"/>
                <a:gd name="connsiteX28" fmla="*/ 0 w 7208552"/>
                <a:gd name="connsiteY28" fmla="*/ 3751050 h 4168297"/>
                <a:gd name="connsiteX29" fmla="*/ 0 w 7208552"/>
                <a:gd name="connsiteY29" fmla="*/ 3050951 h 4168297"/>
                <a:gd name="connsiteX30" fmla="*/ 0 w 7208552"/>
                <a:gd name="connsiteY30" fmla="*/ 2350853 h 4168297"/>
                <a:gd name="connsiteX31" fmla="*/ 0 w 7208552"/>
                <a:gd name="connsiteY31" fmla="*/ 1617416 h 4168297"/>
                <a:gd name="connsiteX32" fmla="*/ 0 w 7208552"/>
                <a:gd name="connsiteY32" fmla="*/ 417247 h 4168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208552" h="4168297" fill="none" extrusionOk="0">
                  <a:moveTo>
                    <a:pt x="0" y="417247"/>
                  </a:moveTo>
                  <a:cubicBezTo>
                    <a:pt x="-16575" y="193870"/>
                    <a:pt x="153324" y="16001"/>
                    <a:pt x="417247" y="0"/>
                  </a:cubicBezTo>
                  <a:cubicBezTo>
                    <a:pt x="734567" y="-20958"/>
                    <a:pt x="858825" y="-31954"/>
                    <a:pt x="1118393" y="0"/>
                  </a:cubicBezTo>
                  <a:cubicBezTo>
                    <a:pt x="1377961" y="31954"/>
                    <a:pt x="1480595" y="11099"/>
                    <a:pt x="1819540" y="0"/>
                  </a:cubicBezTo>
                  <a:cubicBezTo>
                    <a:pt x="2158485" y="-11099"/>
                    <a:pt x="2326224" y="13238"/>
                    <a:pt x="2456946" y="0"/>
                  </a:cubicBezTo>
                  <a:cubicBezTo>
                    <a:pt x="2587668" y="-13238"/>
                    <a:pt x="2872913" y="24607"/>
                    <a:pt x="3030611" y="0"/>
                  </a:cubicBezTo>
                  <a:cubicBezTo>
                    <a:pt x="3188309" y="-24607"/>
                    <a:pt x="3427851" y="-23683"/>
                    <a:pt x="3795498" y="0"/>
                  </a:cubicBezTo>
                  <a:cubicBezTo>
                    <a:pt x="4163145" y="23683"/>
                    <a:pt x="4198682" y="-25431"/>
                    <a:pt x="4432904" y="0"/>
                  </a:cubicBezTo>
                  <a:cubicBezTo>
                    <a:pt x="4667126" y="25431"/>
                    <a:pt x="4985319" y="-35213"/>
                    <a:pt x="5197791" y="0"/>
                  </a:cubicBezTo>
                  <a:cubicBezTo>
                    <a:pt x="5410263" y="35213"/>
                    <a:pt x="5554051" y="-1280"/>
                    <a:pt x="5707715" y="0"/>
                  </a:cubicBezTo>
                  <a:cubicBezTo>
                    <a:pt x="5861379" y="1280"/>
                    <a:pt x="6530928" y="14511"/>
                    <a:pt x="6791305" y="0"/>
                  </a:cubicBezTo>
                  <a:cubicBezTo>
                    <a:pt x="7026485" y="2427"/>
                    <a:pt x="7220426" y="197257"/>
                    <a:pt x="7208552" y="417247"/>
                  </a:cubicBezTo>
                  <a:cubicBezTo>
                    <a:pt x="7190263" y="640728"/>
                    <a:pt x="7179408" y="893486"/>
                    <a:pt x="7208552" y="1017332"/>
                  </a:cubicBezTo>
                  <a:cubicBezTo>
                    <a:pt x="7237696" y="1141178"/>
                    <a:pt x="7194699" y="1385586"/>
                    <a:pt x="7208552" y="1617416"/>
                  </a:cubicBezTo>
                  <a:cubicBezTo>
                    <a:pt x="7222405" y="1849246"/>
                    <a:pt x="7181532" y="2019574"/>
                    <a:pt x="7208552" y="2217501"/>
                  </a:cubicBezTo>
                  <a:cubicBezTo>
                    <a:pt x="7235572" y="2415429"/>
                    <a:pt x="7190574" y="2632462"/>
                    <a:pt x="7208552" y="2784247"/>
                  </a:cubicBezTo>
                  <a:cubicBezTo>
                    <a:pt x="7226530" y="2936032"/>
                    <a:pt x="7209258" y="3406654"/>
                    <a:pt x="7208552" y="3751050"/>
                  </a:cubicBezTo>
                  <a:cubicBezTo>
                    <a:pt x="7200727" y="4019909"/>
                    <a:pt x="7007490" y="4184100"/>
                    <a:pt x="6791305" y="4168297"/>
                  </a:cubicBezTo>
                  <a:cubicBezTo>
                    <a:pt x="6617653" y="4173772"/>
                    <a:pt x="6398493" y="4149437"/>
                    <a:pt x="6153899" y="4168297"/>
                  </a:cubicBezTo>
                  <a:cubicBezTo>
                    <a:pt x="5909305" y="4187157"/>
                    <a:pt x="5857807" y="4141898"/>
                    <a:pt x="5580234" y="4168297"/>
                  </a:cubicBezTo>
                  <a:cubicBezTo>
                    <a:pt x="5302662" y="4194696"/>
                    <a:pt x="5053071" y="4164063"/>
                    <a:pt x="4879088" y="4168297"/>
                  </a:cubicBezTo>
                  <a:cubicBezTo>
                    <a:pt x="4705105" y="4172531"/>
                    <a:pt x="4378621" y="4200126"/>
                    <a:pt x="4114201" y="4168297"/>
                  </a:cubicBezTo>
                  <a:cubicBezTo>
                    <a:pt x="3849781" y="4136468"/>
                    <a:pt x="3648220" y="4161301"/>
                    <a:pt x="3476795" y="4168297"/>
                  </a:cubicBezTo>
                  <a:cubicBezTo>
                    <a:pt x="3305370" y="4175293"/>
                    <a:pt x="3124374" y="4148009"/>
                    <a:pt x="2839389" y="4168297"/>
                  </a:cubicBezTo>
                  <a:cubicBezTo>
                    <a:pt x="2554404" y="4188585"/>
                    <a:pt x="2279858" y="4164934"/>
                    <a:pt x="2074502" y="4168297"/>
                  </a:cubicBezTo>
                  <a:cubicBezTo>
                    <a:pt x="1869146" y="4171660"/>
                    <a:pt x="1761033" y="4177955"/>
                    <a:pt x="1628318" y="4168297"/>
                  </a:cubicBezTo>
                  <a:cubicBezTo>
                    <a:pt x="1495603" y="4158639"/>
                    <a:pt x="1258136" y="4157870"/>
                    <a:pt x="1118393" y="4168297"/>
                  </a:cubicBezTo>
                  <a:cubicBezTo>
                    <a:pt x="978650" y="4178724"/>
                    <a:pt x="713477" y="4184209"/>
                    <a:pt x="417247" y="4168297"/>
                  </a:cubicBezTo>
                  <a:cubicBezTo>
                    <a:pt x="190220" y="4158576"/>
                    <a:pt x="15317" y="3990999"/>
                    <a:pt x="0" y="3751050"/>
                  </a:cubicBezTo>
                  <a:cubicBezTo>
                    <a:pt x="-30261" y="3438722"/>
                    <a:pt x="-29902" y="3293012"/>
                    <a:pt x="0" y="3050951"/>
                  </a:cubicBezTo>
                  <a:cubicBezTo>
                    <a:pt x="29902" y="2808890"/>
                    <a:pt x="11278" y="2649052"/>
                    <a:pt x="0" y="2350853"/>
                  </a:cubicBezTo>
                  <a:cubicBezTo>
                    <a:pt x="-11278" y="2052654"/>
                    <a:pt x="-33873" y="1978885"/>
                    <a:pt x="0" y="1617416"/>
                  </a:cubicBezTo>
                  <a:cubicBezTo>
                    <a:pt x="33873" y="1255947"/>
                    <a:pt x="-16968" y="667320"/>
                    <a:pt x="0" y="417247"/>
                  </a:cubicBezTo>
                  <a:close/>
                </a:path>
                <a:path w="7208552" h="4168297" stroke="0" extrusionOk="0">
                  <a:moveTo>
                    <a:pt x="0" y="417247"/>
                  </a:moveTo>
                  <a:cubicBezTo>
                    <a:pt x="-856" y="177759"/>
                    <a:pt x="216965" y="25037"/>
                    <a:pt x="417247" y="0"/>
                  </a:cubicBezTo>
                  <a:cubicBezTo>
                    <a:pt x="638053" y="12493"/>
                    <a:pt x="775967" y="-25579"/>
                    <a:pt x="990912" y="0"/>
                  </a:cubicBezTo>
                  <a:cubicBezTo>
                    <a:pt x="1205857" y="25579"/>
                    <a:pt x="1219684" y="-11161"/>
                    <a:pt x="1437096" y="0"/>
                  </a:cubicBezTo>
                  <a:cubicBezTo>
                    <a:pt x="1654508" y="11161"/>
                    <a:pt x="1805093" y="-23588"/>
                    <a:pt x="2010762" y="0"/>
                  </a:cubicBezTo>
                  <a:cubicBezTo>
                    <a:pt x="2216431" y="23588"/>
                    <a:pt x="2322039" y="-14247"/>
                    <a:pt x="2520686" y="0"/>
                  </a:cubicBezTo>
                  <a:cubicBezTo>
                    <a:pt x="2719333" y="14247"/>
                    <a:pt x="2913433" y="818"/>
                    <a:pt x="3030611" y="0"/>
                  </a:cubicBezTo>
                  <a:cubicBezTo>
                    <a:pt x="3147789" y="-818"/>
                    <a:pt x="3636338" y="-11726"/>
                    <a:pt x="3795498" y="0"/>
                  </a:cubicBezTo>
                  <a:cubicBezTo>
                    <a:pt x="3954658" y="11726"/>
                    <a:pt x="4314603" y="-37285"/>
                    <a:pt x="4560385" y="0"/>
                  </a:cubicBezTo>
                  <a:cubicBezTo>
                    <a:pt x="4806167" y="37285"/>
                    <a:pt x="4987369" y="10272"/>
                    <a:pt x="5197791" y="0"/>
                  </a:cubicBezTo>
                  <a:cubicBezTo>
                    <a:pt x="5408213" y="-10272"/>
                    <a:pt x="5645672" y="23312"/>
                    <a:pt x="5771456" y="0"/>
                  </a:cubicBezTo>
                  <a:cubicBezTo>
                    <a:pt x="5897240" y="-23312"/>
                    <a:pt x="6002890" y="-8343"/>
                    <a:pt x="6217640" y="0"/>
                  </a:cubicBezTo>
                  <a:cubicBezTo>
                    <a:pt x="6432390" y="8343"/>
                    <a:pt x="6623753" y="-13940"/>
                    <a:pt x="6791305" y="0"/>
                  </a:cubicBezTo>
                  <a:cubicBezTo>
                    <a:pt x="7073392" y="-4570"/>
                    <a:pt x="7204550" y="179092"/>
                    <a:pt x="7208552" y="417247"/>
                  </a:cubicBezTo>
                  <a:cubicBezTo>
                    <a:pt x="7201918" y="772322"/>
                    <a:pt x="7189078" y="890691"/>
                    <a:pt x="7208552" y="1150684"/>
                  </a:cubicBezTo>
                  <a:cubicBezTo>
                    <a:pt x="7228026" y="1410677"/>
                    <a:pt x="7231579" y="1564242"/>
                    <a:pt x="7208552" y="1884120"/>
                  </a:cubicBezTo>
                  <a:cubicBezTo>
                    <a:pt x="7185525" y="2203998"/>
                    <a:pt x="7214481" y="2299398"/>
                    <a:pt x="7208552" y="2584219"/>
                  </a:cubicBezTo>
                  <a:cubicBezTo>
                    <a:pt x="7202623" y="2869040"/>
                    <a:pt x="7175625" y="3291008"/>
                    <a:pt x="7208552" y="3751050"/>
                  </a:cubicBezTo>
                  <a:cubicBezTo>
                    <a:pt x="7230711" y="3982634"/>
                    <a:pt x="7034698" y="4144083"/>
                    <a:pt x="6791305" y="4168297"/>
                  </a:cubicBezTo>
                  <a:cubicBezTo>
                    <a:pt x="6617672" y="4149740"/>
                    <a:pt x="6290060" y="4191023"/>
                    <a:pt x="6153899" y="4168297"/>
                  </a:cubicBezTo>
                  <a:cubicBezTo>
                    <a:pt x="6017738" y="4145571"/>
                    <a:pt x="5831703" y="4158444"/>
                    <a:pt x="5580234" y="4168297"/>
                  </a:cubicBezTo>
                  <a:cubicBezTo>
                    <a:pt x="5328766" y="4178150"/>
                    <a:pt x="5176044" y="4185973"/>
                    <a:pt x="5070309" y="4168297"/>
                  </a:cubicBezTo>
                  <a:cubicBezTo>
                    <a:pt x="4964575" y="4150621"/>
                    <a:pt x="4689130" y="4191921"/>
                    <a:pt x="4560385" y="4168297"/>
                  </a:cubicBezTo>
                  <a:cubicBezTo>
                    <a:pt x="4431640" y="4144673"/>
                    <a:pt x="4249045" y="4175826"/>
                    <a:pt x="4050460" y="4168297"/>
                  </a:cubicBezTo>
                  <a:cubicBezTo>
                    <a:pt x="3851875" y="4160768"/>
                    <a:pt x="3772670" y="4146550"/>
                    <a:pt x="3604276" y="4168297"/>
                  </a:cubicBezTo>
                  <a:cubicBezTo>
                    <a:pt x="3435882" y="4190044"/>
                    <a:pt x="3338435" y="4160249"/>
                    <a:pt x="3094351" y="4168297"/>
                  </a:cubicBezTo>
                  <a:cubicBezTo>
                    <a:pt x="2850267" y="4176345"/>
                    <a:pt x="2764987" y="4176306"/>
                    <a:pt x="2456946" y="4168297"/>
                  </a:cubicBezTo>
                  <a:cubicBezTo>
                    <a:pt x="2148905" y="4160288"/>
                    <a:pt x="2159160" y="4152009"/>
                    <a:pt x="1883280" y="4168297"/>
                  </a:cubicBezTo>
                  <a:cubicBezTo>
                    <a:pt x="1607400" y="4184585"/>
                    <a:pt x="1390348" y="4162886"/>
                    <a:pt x="1245875" y="4168297"/>
                  </a:cubicBezTo>
                  <a:cubicBezTo>
                    <a:pt x="1101403" y="4173708"/>
                    <a:pt x="778357" y="4192779"/>
                    <a:pt x="417247" y="4168297"/>
                  </a:cubicBezTo>
                  <a:cubicBezTo>
                    <a:pt x="168709" y="4149169"/>
                    <a:pt x="-9977" y="3981297"/>
                    <a:pt x="0" y="3751050"/>
                  </a:cubicBezTo>
                  <a:cubicBezTo>
                    <a:pt x="-26170" y="3542590"/>
                    <a:pt x="12605" y="3458246"/>
                    <a:pt x="0" y="3184303"/>
                  </a:cubicBezTo>
                  <a:cubicBezTo>
                    <a:pt x="-12605" y="2910360"/>
                    <a:pt x="-6588" y="2667500"/>
                    <a:pt x="0" y="2450867"/>
                  </a:cubicBezTo>
                  <a:cubicBezTo>
                    <a:pt x="6588" y="2234234"/>
                    <a:pt x="26197" y="2156203"/>
                    <a:pt x="0" y="1884120"/>
                  </a:cubicBezTo>
                  <a:cubicBezTo>
                    <a:pt x="-26197" y="1612037"/>
                    <a:pt x="-14096" y="1536025"/>
                    <a:pt x="0" y="1317374"/>
                  </a:cubicBezTo>
                  <a:cubicBezTo>
                    <a:pt x="14096" y="1098723"/>
                    <a:pt x="-21466" y="861565"/>
                    <a:pt x="0" y="417247"/>
                  </a:cubicBezTo>
                  <a:close/>
                </a:path>
              </a:pathLst>
            </a:custGeom>
            <a:solidFill>
              <a:schemeClr val="bg1">
                <a:alpha val="95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694780287">
                    <a:prstGeom prst="roundRect">
                      <a:avLst>
                        <a:gd name="adj" fmla="val 1001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77522A63-A551-403D-9E8C-B1ACBEECBD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05" b="89941" l="9172" r="94083">
                          <a14:foregroundMark x1="90828" y1="57692" x2="90828" y2="57692"/>
                          <a14:foregroundMark x1="94083" y1="59467" x2="94083" y2="59467"/>
                          <a14:foregroundMark x1="54734" y1="89349" x2="54734" y2="89349"/>
                          <a14:foregroundMark x1="57692" y1="6805" x2="57692" y2="68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2557" y="3267524"/>
              <a:ext cx="2325657" cy="1979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10B8BBE-6BEB-446E-B73E-AE3348882817}"/>
              </a:ext>
            </a:extLst>
          </p:cNvPr>
          <p:cNvGrpSpPr/>
          <p:nvPr/>
        </p:nvGrpSpPr>
        <p:grpSpPr>
          <a:xfrm>
            <a:off x="8191500" y="1381124"/>
            <a:ext cx="4043628" cy="5683703"/>
            <a:chOff x="7035063" y="206828"/>
            <a:chExt cx="5200065" cy="685800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B9B2E9D9-EF69-4864-B2D7-25CF14D9A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5063" y="206828"/>
              <a:ext cx="5143500" cy="6858000"/>
            </a:xfrm>
            <a:prstGeom prst="rect">
              <a:avLst/>
            </a:prstGeom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07083923-F906-4AE8-B2A2-7ED0129142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220" b="90780" l="9752" r="89894">
                          <a14:foregroundMark x1="50000" y1="9752" x2="50000" y2="9752"/>
                          <a14:foregroundMark x1="37234" y1="12589" x2="61348" y2="81560"/>
                          <a14:foregroundMark x1="63830" y1="9220" x2="63830" y2="9220"/>
                          <a14:foregroundMark x1="77482" y1="29787" x2="29255" y2="48582"/>
                          <a14:foregroundMark x1="29255" y1="48582" x2="31206" y2="48936"/>
                          <a14:foregroundMark x1="59929" y1="78723" x2="40957" y2="78369"/>
                          <a14:foregroundMark x1="38298" y1="90071" x2="38121" y2="82624"/>
                          <a14:foregroundMark x1="69858" y1="90780" x2="69858" y2="907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4414" y="1841773"/>
              <a:ext cx="2750714" cy="2750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56C7B05-F0F1-61E8-2C6E-175F1D7CC3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5802" y="100507"/>
            <a:ext cx="5803895" cy="1780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4A4C6-639F-CBE8-4CBD-A33932869B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3285" y="1437776"/>
            <a:ext cx="7675529" cy="27251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E2638F-2BA7-2D4F-0850-172891D5D9AC}"/>
              </a:ext>
            </a:extLst>
          </p:cNvPr>
          <p:cNvSpPr txBox="1"/>
          <p:nvPr/>
        </p:nvSpPr>
        <p:spPr>
          <a:xfrm>
            <a:off x="4086225" y="3619500"/>
            <a:ext cx="1857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64067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CAAA2-CCA1-9C80-F5EE-68AD9A778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187" y="485775"/>
            <a:ext cx="4250531" cy="971550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A08D0FD3-DC40-B725-670C-8DE324D5FF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419607"/>
              </p:ext>
            </p:extLst>
          </p:nvPr>
        </p:nvGraphicFramePr>
        <p:xfrm>
          <a:off x="857250" y="1905000"/>
          <a:ext cx="10515600" cy="3818097"/>
        </p:xfrm>
        <a:graphic>
          <a:graphicData uri="http://schemas.openxmlformats.org/drawingml/2006/table">
            <a:tbl>
              <a:tblPr/>
              <a:tblGrid>
                <a:gridCol w="2876550">
                  <a:extLst>
                    <a:ext uri="{9D8B030D-6E8A-4147-A177-3AD203B41FA5}">
                      <a16:colId xmlns:a16="http://schemas.microsoft.com/office/drawing/2014/main" val="1601958506"/>
                    </a:ext>
                  </a:extLst>
                </a:gridCol>
                <a:gridCol w="3067050">
                  <a:extLst>
                    <a:ext uri="{9D8B030D-6E8A-4147-A177-3AD203B41FA5}">
                      <a16:colId xmlns:a16="http://schemas.microsoft.com/office/drawing/2014/main" val="980784807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691534557"/>
                    </a:ext>
                  </a:extLst>
                </a:gridCol>
              </a:tblGrid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dài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 vi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chữ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nhật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459760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539128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007675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975031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7984B1B3-F4ED-48BF-383E-4EFA768C0359}"/>
              </a:ext>
            </a:extLst>
          </p:cNvPr>
          <p:cNvSpPr/>
          <p:nvPr/>
        </p:nvSpPr>
        <p:spPr>
          <a:xfrm>
            <a:off x="6877050" y="4086225"/>
            <a:ext cx="335280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(25 + 16) × 2 =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11248FA-B66E-AC18-BE8D-3703A211F816}"/>
              </a:ext>
            </a:extLst>
          </p:cNvPr>
          <p:cNvSpPr/>
          <p:nvPr/>
        </p:nvSpPr>
        <p:spPr>
          <a:xfrm>
            <a:off x="10163175" y="4067175"/>
            <a:ext cx="89535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82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2FE21E-13E3-5699-B1EC-36C96F559C9C}"/>
              </a:ext>
            </a:extLst>
          </p:cNvPr>
          <p:cNvSpPr/>
          <p:nvPr/>
        </p:nvSpPr>
        <p:spPr>
          <a:xfrm>
            <a:off x="6896100" y="4933950"/>
            <a:ext cx="335280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(34 + 28) × 2 =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C2C4A2-376A-A057-FAB5-8172D74509EE}"/>
              </a:ext>
            </a:extLst>
          </p:cNvPr>
          <p:cNvSpPr/>
          <p:nvPr/>
        </p:nvSpPr>
        <p:spPr>
          <a:xfrm>
            <a:off x="10182225" y="4914900"/>
            <a:ext cx="104775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124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22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161726" y="194269"/>
            <a:ext cx="11817344" cy="639709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B6CF585-2DA4-4364-B777-DD7E6A7C7D5F}"/>
              </a:ext>
            </a:extLst>
          </p:cNvPr>
          <p:cNvGrpSpPr/>
          <p:nvPr/>
        </p:nvGrpSpPr>
        <p:grpSpPr>
          <a:xfrm>
            <a:off x="-104776" y="276224"/>
            <a:ext cx="13287376" cy="1647825"/>
            <a:chOff x="1402556" y="376991"/>
            <a:chExt cx="9386887" cy="122690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C4C69A5-8BB7-4D91-B345-EEBD8D668E5F}"/>
                </a:ext>
              </a:extLst>
            </p:cNvPr>
            <p:cNvGrpSpPr/>
            <p:nvPr/>
          </p:nvGrpSpPr>
          <p:grpSpPr>
            <a:xfrm>
              <a:off x="1402556" y="376991"/>
              <a:ext cx="9386887" cy="1226907"/>
              <a:chOff x="1188244" y="451844"/>
              <a:chExt cx="9386887" cy="1226907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0E28D9DA-A422-4A07-A1BA-2BBEB0A72F6E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22" name="Group 9">
                  <a:extLst>
                    <a:ext uri="{FF2B5EF4-FFF2-40B4-BE49-F238E27FC236}">
                      <a16:creationId xmlns:a16="http://schemas.microsoft.com/office/drawing/2014/main" id="{00CB0BD3-252B-43F5-8BAB-EC1F0C2B1CB2}"/>
                    </a:ext>
                  </a:extLst>
                </p:cNvPr>
                <p:cNvGrpSpPr/>
                <p:nvPr/>
              </p:nvGrpSpPr>
              <p:grpSpPr>
                <a:xfrm>
                  <a:off x="3789378" y="2221331"/>
                  <a:ext cx="8325217" cy="3059407"/>
                  <a:chOff x="-48791" y="0"/>
                  <a:chExt cx="4195292" cy="3446965"/>
                </a:xfrm>
              </p:grpSpPr>
              <p:sp>
                <p:nvSpPr>
                  <p:cNvPr id="24" name="Freeform 10">
                    <a:extLst>
                      <a:ext uri="{FF2B5EF4-FFF2-40B4-BE49-F238E27FC236}">
                        <a16:creationId xmlns:a16="http://schemas.microsoft.com/office/drawing/2014/main" id="{80308E31-19C9-45CC-8EA1-BD6BADFE7DF3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1"/>
                    <a:ext cx="4083000" cy="33834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25" name="Freeform 11">
                    <a:extLst>
                      <a:ext uri="{FF2B5EF4-FFF2-40B4-BE49-F238E27FC236}">
                        <a16:creationId xmlns:a16="http://schemas.microsoft.com/office/drawing/2014/main" id="{D4FFAA36-2219-4D00-A266-1CD953DE1799}"/>
                      </a:ext>
                    </a:extLst>
                  </p:cNvPr>
                  <p:cNvSpPr/>
                  <p:nvPr/>
                </p:nvSpPr>
                <p:spPr>
                  <a:xfrm>
                    <a:off x="-48791" y="0"/>
                    <a:ext cx="4195292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1BDAF31-6BD7-4905-B3F6-0C545CA61A3E}"/>
                    </a:ext>
                  </a:extLst>
                </p:cNvPr>
                <p:cNvSpPr txBox="1"/>
                <p:nvPr/>
              </p:nvSpPr>
              <p:spPr>
                <a:xfrm>
                  <a:off x="2850236" y="2685768"/>
                  <a:ext cx="1015583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7C19FCD-7108-4E9D-8108-910162162351}"/>
                  </a:ext>
                </a:extLst>
              </p:cNvPr>
              <p:cNvSpPr txBox="1"/>
              <p:nvPr/>
            </p:nvSpPr>
            <p:spPr>
              <a:xfrm>
                <a:off x="2580580" y="671940"/>
                <a:ext cx="7310179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C296B30-9674-42F4-9906-8961980E2627}"/>
                </a:ext>
              </a:extLst>
            </p:cNvPr>
            <p:cNvSpPr txBox="1"/>
            <p:nvPr/>
          </p:nvSpPr>
          <p:spPr>
            <a:xfrm>
              <a:off x="2384984" y="493428"/>
              <a:ext cx="7882952" cy="893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+ b ×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= 8, b = 2</a:t>
              </a:r>
            </a:p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(a + b) :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= 15, b = 27</a:t>
              </a:r>
            </a:p>
          </p:txBody>
        </p:sp>
      </p:grpSp>
      <p:grpSp>
        <p:nvGrpSpPr>
          <p:cNvPr id="6" name="Graphic 4">
            <a:extLst>
              <a:ext uri="{FF2B5EF4-FFF2-40B4-BE49-F238E27FC236}">
                <a16:creationId xmlns:a16="http://schemas.microsoft.com/office/drawing/2014/main" id="{609F251A-A963-4EE3-9D1C-61C3984F41A9}"/>
              </a:ext>
            </a:extLst>
          </p:cNvPr>
          <p:cNvGrpSpPr/>
          <p:nvPr/>
        </p:nvGrpSpPr>
        <p:grpSpPr>
          <a:xfrm>
            <a:off x="554854" y="2103929"/>
            <a:ext cx="5467741" cy="2284670"/>
            <a:chOff x="5610688" y="1031736"/>
            <a:chExt cx="5879305" cy="398052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75825A3-9915-4BF5-A669-4D647F711BD8}"/>
                </a:ext>
              </a:extLst>
            </p:cNvPr>
            <p:cNvSpPr/>
            <p:nvPr/>
          </p:nvSpPr>
          <p:spPr>
            <a:xfrm>
              <a:off x="5629165" y="1052248"/>
              <a:ext cx="5842104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452466E-8BCF-49D3-93C6-C1C19CA4DFB1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aphic 4">
              <a:extLst>
                <a:ext uri="{FF2B5EF4-FFF2-40B4-BE49-F238E27FC236}">
                  <a16:creationId xmlns:a16="http://schemas.microsoft.com/office/drawing/2014/main" id="{56335D46-B6BF-44CA-A546-E0DC9EB8B19E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9AD8C9EC-F261-4D4E-85B9-C26A65A86AC6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36847302-6CBB-4EAD-96A8-F8B23E044865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B6C0928-19C3-4978-9090-B37C4E29BC39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0F9D25F-CFFE-4B85-ACAD-DAD41DCCE5C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F2C8D739-DC13-41C0-93C2-A44CA81B9303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3A487143-D779-433B-BD53-540BFA3AB9BE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101ECCD-9A9E-49EF-B336-0790DFBCB4D4}"/>
              </a:ext>
            </a:extLst>
          </p:cNvPr>
          <p:cNvSpPr txBox="1"/>
          <p:nvPr/>
        </p:nvSpPr>
        <p:spPr>
          <a:xfrm>
            <a:off x="-563493" y="2739366"/>
            <a:ext cx="5083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+ b ×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0CD5F5-C5CA-4DD9-8C72-8FCAB4E4707F}"/>
              </a:ext>
            </a:extLst>
          </p:cNvPr>
          <p:cNvSpPr txBox="1"/>
          <p:nvPr/>
        </p:nvSpPr>
        <p:spPr>
          <a:xfrm>
            <a:off x="2962276" y="2752784"/>
            <a:ext cx="2867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8 + 2 × 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DCAA6B-F25B-46BF-B02C-034C5E4D0129}"/>
              </a:ext>
            </a:extLst>
          </p:cNvPr>
          <p:cNvSpPr txBox="1"/>
          <p:nvPr/>
        </p:nvSpPr>
        <p:spPr>
          <a:xfrm>
            <a:off x="2867174" y="3419517"/>
            <a:ext cx="1876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  12</a:t>
            </a:r>
          </a:p>
        </p:txBody>
      </p:sp>
      <p:grpSp>
        <p:nvGrpSpPr>
          <p:cNvPr id="53" name="Graphic 4">
            <a:extLst>
              <a:ext uri="{FF2B5EF4-FFF2-40B4-BE49-F238E27FC236}">
                <a16:creationId xmlns:a16="http://schemas.microsoft.com/office/drawing/2014/main" id="{87FF6FBE-AB84-49CA-889D-B064322FBA5C}"/>
              </a:ext>
            </a:extLst>
          </p:cNvPr>
          <p:cNvGrpSpPr/>
          <p:nvPr/>
        </p:nvGrpSpPr>
        <p:grpSpPr>
          <a:xfrm>
            <a:off x="6185512" y="4019550"/>
            <a:ext cx="5935606" cy="2466797"/>
            <a:chOff x="5610688" y="1031736"/>
            <a:chExt cx="5879305" cy="3980523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7DB8095-0AA7-42BA-BDCC-22874F5D4062}"/>
                </a:ext>
              </a:extLst>
            </p:cNvPr>
            <p:cNvSpPr/>
            <p:nvPr/>
          </p:nvSpPr>
          <p:spPr>
            <a:xfrm>
              <a:off x="5629165" y="1052249"/>
              <a:ext cx="5842104" cy="3941395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6CE43FE-7303-4E8F-BD9C-475BD9703ED0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aphic 4">
              <a:extLst>
                <a:ext uri="{FF2B5EF4-FFF2-40B4-BE49-F238E27FC236}">
                  <a16:creationId xmlns:a16="http://schemas.microsoft.com/office/drawing/2014/main" id="{C8F3944D-F9C0-46A3-95AD-861CE87998B4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6AB7082-B08C-42B2-B590-617FF3165875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8E41E950-C25C-4502-B34C-B148037F794C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65359061-4632-48F1-8D54-C696551C5C55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FC8B02A4-B986-4D6F-B077-06732B65CDBC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691D787E-312D-4B10-8D8A-423165FF57F0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ADA004A9-7DB3-403D-8BC2-FE99D879F7FA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033B4F5D-C2D7-47E9-89E2-A64A9F0939DE}"/>
              </a:ext>
            </a:extLst>
          </p:cNvPr>
          <p:cNvSpPr txBox="1"/>
          <p:nvPr/>
        </p:nvSpPr>
        <p:spPr>
          <a:xfrm>
            <a:off x="4819648" y="4815205"/>
            <a:ext cx="5518846" cy="769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(a + b) : 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AA84952-EBA0-48D7-9722-E2A23AC1D837}"/>
              </a:ext>
            </a:extLst>
          </p:cNvPr>
          <p:cNvSpPr txBox="1"/>
          <p:nvPr/>
        </p:nvSpPr>
        <p:spPr>
          <a:xfrm>
            <a:off x="7490725" y="4826042"/>
            <a:ext cx="5518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(15 + 27) : 2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D8A49A4-A232-4161-A45E-60B282683B2D}"/>
              </a:ext>
            </a:extLst>
          </p:cNvPr>
          <p:cNvSpPr txBox="1"/>
          <p:nvPr/>
        </p:nvSpPr>
        <p:spPr>
          <a:xfrm>
            <a:off x="8515350" y="5441162"/>
            <a:ext cx="1666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  21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AECB331F-2D25-4EBC-B795-495D90D4A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84" b="89941" l="9467" r="89941">
                        <a14:foregroundMark x1="50000" y1="89349" x2="50000" y2="89349"/>
                        <a14:foregroundMark x1="60947" y1="8876" x2="60947" y2="8876"/>
                        <a14:foregroundMark x1="75148" y1="9763" x2="75148" y2="9763"/>
                        <a14:foregroundMark x1="59763" y1="9172" x2="59763" y2="9172"/>
                        <a14:foregroundMark x1="64201" y1="10947" x2="64201" y2="10947"/>
                        <a14:foregroundMark x1="79586" y1="24556" x2="79586" y2="24556"/>
                        <a14:foregroundMark x1="64201" y1="8284" x2="64201" y2="8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938" y="87222"/>
            <a:ext cx="1690303" cy="169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FB8A54FB-9B1D-4EFE-3859-8069E11CBC5D}"/>
              </a:ext>
            </a:extLst>
          </p:cNvPr>
          <p:cNvSpPr/>
          <p:nvPr/>
        </p:nvSpPr>
        <p:spPr>
          <a:xfrm>
            <a:off x="822325" y="-68719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70C1575-6FC4-4FC5-57AD-8A67D701BC0B}"/>
              </a:ext>
            </a:extLst>
          </p:cNvPr>
          <p:cNvSpPr txBox="1"/>
          <p:nvPr/>
        </p:nvSpPr>
        <p:spPr>
          <a:xfrm>
            <a:off x="828675" y="2276475"/>
            <a:ext cx="78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A243FC-8EBB-F57E-8A65-E643C9BA6D28}"/>
              </a:ext>
            </a:extLst>
          </p:cNvPr>
          <p:cNvSpPr txBox="1"/>
          <p:nvPr/>
        </p:nvSpPr>
        <p:spPr>
          <a:xfrm>
            <a:off x="6572250" y="4210050"/>
            <a:ext cx="78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44412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29" grpId="0"/>
      <p:bldP spid="54" grpId="0"/>
      <p:bldP spid="64" grpId="0"/>
      <p:bldP spid="65" grpId="0"/>
      <p:bldP spid="31" grpId="0" animBg="1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565150" y="4742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1435099" y="504983"/>
            <a:ext cx="10366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 đường ABCD gồm 3 đoạn như hình vẽ dưới đây.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66DC0D-9381-428B-8F01-4A2955EE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462" y="1281112"/>
            <a:ext cx="7991475" cy="17621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67AD56-BC43-3EA9-3300-6A2257BA06C6}"/>
              </a:ext>
            </a:extLst>
          </p:cNvPr>
          <p:cNvSpPr txBox="1"/>
          <p:nvPr/>
        </p:nvSpPr>
        <p:spPr>
          <a:xfrm>
            <a:off x="990600" y="3076575"/>
            <a:ext cx="7486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 tính độ dài quãng đường ABCD với: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m = 4 km, n = 7 km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m = 5 km, n = 9 km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86B4C92-FA3B-6AA6-6B99-85AEA7617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221" y="4376114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B1A7697-7729-653D-0BBD-164F45388E6F}"/>
              </a:ext>
            </a:extLst>
          </p:cNvPr>
          <p:cNvSpPr/>
          <p:nvPr/>
        </p:nvSpPr>
        <p:spPr>
          <a:xfrm flipH="1">
            <a:off x="5372099" y="4519742"/>
            <a:ext cx="5007579" cy="1325647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 thức tính độ dài quãng đường ABCD là</a:t>
            </a: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+ 6 + 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6560E54-8482-4C9C-6EB7-968DEA43DD94}"/>
              </a:ext>
            </a:extLst>
          </p:cNvPr>
          <p:cNvGrpSpPr/>
          <p:nvPr/>
        </p:nvGrpSpPr>
        <p:grpSpPr>
          <a:xfrm>
            <a:off x="2828925" y="1819275"/>
            <a:ext cx="6477000" cy="971550"/>
            <a:chOff x="2828925" y="1819275"/>
            <a:chExt cx="6477000" cy="97155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0E66329-D73D-FE49-D8DA-6629FA86E07F}"/>
                </a:ext>
              </a:extLst>
            </p:cNvPr>
            <p:cNvCxnSpPr/>
            <p:nvPr/>
          </p:nvCxnSpPr>
          <p:spPr>
            <a:xfrm flipV="1">
              <a:off x="2828925" y="1819275"/>
              <a:ext cx="1133475" cy="9715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544F62E-C7F9-575F-AED9-9A087E35C60D}"/>
                </a:ext>
              </a:extLst>
            </p:cNvPr>
            <p:cNvCxnSpPr>
              <a:cxnSpLocks/>
            </p:cNvCxnSpPr>
            <p:nvPr/>
          </p:nvCxnSpPr>
          <p:spPr>
            <a:xfrm>
              <a:off x="3981450" y="1819275"/>
              <a:ext cx="2809875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58B3F5E-4629-AAEF-509B-42D84A80A69C}"/>
                </a:ext>
              </a:extLst>
            </p:cNvPr>
            <p:cNvCxnSpPr>
              <a:cxnSpLocks/>
            </p:cNvCxnSpPr>
            <p:nvPr/>
          </p:nvCxnSpPr>
          <p:spPr>
            <a:xfrm>
              <a:off x="6781800" y="1819275"/>
              <a:ext cx="2524125" cy="9715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334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191776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1D7D92-B78E-BC91-3DE6-FA7A56F54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912" y="452437"/>
            <a:ext cx="7991475" cy="17621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54F5C87-A6FE-4D6D-3EDA-6C94B3E24227}"/>
              </a:ext>
            </a:extLst>
          </p:cNvPr>
          <p:cNvSpPr txBox="1"/>
          <p:nvPr/>
        </p:nvSpPr>
        <p:spPr>
          <a:xfrm>
            <a:off x="942975" y="2600325"/>
            <a:ext cx="10725150" cy="3150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a) Với m = 4 km, n = 7 km, độ dài quãng đường ABCD là:</a:t>
            </a:r>
          </a:p>
          <a:p>
            <a:pPr algn="ctr">
              <a:lnSpc>
                <a:spcPct val="150000"/>
              </a:lnSpc>
            </a:pP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+ 6 + n = 4 + 6 + 7 = 17 (km)</a:t>
            </a:r>
          </a:p>
          <a:p>
            <a:pPr>
              <a:lnSpc>
                <a:spcPct val="150000"/>
              </a:lnSpc>
            </a:pPr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b) Với m = 5 km, n = 9 km, độ dài quãng đường ABCD là:</a:t>
            </a:r>
          </a:p>
          <a:p>
            <a:pPr algn="ctr">
              <a:lnSpc>
                <a:spcPct val="150000"/>
              </a:lnSpc>
            </a:pP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+ 6 + n = 5 + 6 + 9 = 20 (km)</a:t>
            </a:r>
            <a:endParaRPr lang="en-US" sz="3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77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203200" y="4361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952501" y="409733"/>
            <a:ext cx="108299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Tính giá trị của biểu thức 12 : (3 – m) với m = 0; m = 1; m = 2</a:t>
            </a:r>
          </a:p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Trong ba giá trị biểu thức tìm được ở câu a, với m bằng bao nhiêu thì biểu thức 12 : (3 – m) có giá trị lớn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7F7473-373A-2862-D25C-52120833EB90}"/>
              </a:ext>
            </a:extLst>
          </p:cNvPr>
          <p:cNvSpPr txBox="1"/>
          <p:nvPr/>
        </p:nvSpPr>
        <p:spPr>
          <a:xfrm>
            <a:off x="1390650" y="2276475"/>
            <a:ext cx="98869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 = 0,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: (3 – 0) = 12 : 3 = 4</a:t>
            </a:r>
          </a:p>
          <a:p>
            <a:pPr algn="just"/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 = 1,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: (3 – 1 ) = 12 : 2 = 6</a:t>
            </a:r>
          </a:p>
          <a:p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= 2,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: (3 – 2) = 12 : 1 = 12</a:t>
            </a:r>
            <a:endParaRPr lang="en-US" sz="40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82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00024"/>
            <a:ext cx="11817344" cy="654367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460DBA-D46E-49A7-A2B3-F125D2901630}"/>
              </a:ext>
            </a:extLst>
          </p:cNvPr>
          <p:cNvSpPr/>
          <p:nvPr/>
        </p:nvSpPr>
        <p:spPr>
          <a:xfrm>
            <a:off x="203200" y="236081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744FA-AD34-42E7-BBD9-8F1C65817F11}"/>
              </a:ext>
            </a:extLst>
          </p:cNvPr>
          <p:cNvSpPr txBox="1"/>
          <p:nvPr/>
        </p:nvSpPr>
        <p:spPr>
          <a:xfrm>
            <a:off x="952501" y="209708"/>
            <a:ext cx="10829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Trong ba giá trị biểu thức tìm được ở câu a, với m bằng bao nhiêu thì biểu thức 12 : (3 – m) có giá trị lớn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B18FA-D832-55A0-73E6-079CE6D9FA25}"/>
              </a:ext>
            </a:extLst>
          </p:cNvPr>
          <p:cNvSpPr txBox="1"/>
          <p:nvPr/>
        </p:nvSpPr>
        <p:spPr>
          <a:xfrm>
            <a:off x="438150" y="2038350"/>
            <a:ext cx="11191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Vì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nên trong ba giá trị tìm được ở câu a, với m = 2 thì biểu thức 12 : (3 – m) có giá trị lớn nhất.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999ED7-91CF-7F34-0647-E1BB0A7F26E8}"/>
              </a:ext>
            </a:extLst>
          </p:cNvPr>
          <p:cNvGrpSpPr/>
          <p:nvPr/>
        </p:nvGrpSpPr>
        <p:grpSpPr>
          <a:xfrm>
            <a:off x="100644" y="1276349"/>
            <a:ext cx="2404431" cy="752476"/>
            <a:chOff x="1514281" y="1688144"/>
            <a:chExt cx="9386887" cy="124830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900F5B3-ED1A-7678-B9CF-8E3B3AC7AD45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248307"/>
              <a:chOff x="1188244" y="451844"/>
              <a:chExt cx="9386887" cy="124830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3D6DAA8-DBC5-C7F1-531C-6A450A7EFA9C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12" name="Group 9">
                  <a:extLst>
                    <a:ext uri="{FF2B5EF4-FFF2-40B4-BE49-F238E27FC236}">
                      <a16:creationId xmlns:a16="http://schemas.microsoft.com/office/drawing/2014/main" id="{D52DC97B-FF1A-0110-5D5F-0CDBA0C4988F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14" name="Freeform 10">
                    <a:extLst>
                      <a:ext uri="{FF2B5EF4-FFF2-40B4-BE49-F238E27FC236}">
                        <a16:creationId xmlns:a16="http://schemas.microsoft.com/office/drawing/2014/main" id="{5A6A47E4-0B27-6BA7-384C-99AA07AF2F9C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15" name="Freeform 11">
                    <a:extLst>
                      <a:ext uri="{FF2B5EF4-FFF2-40B4-BE49-F238E27FC236}">
                        <a16:creationId xmlns:a16="http://schemas.microsoft.com/office/drawing/2014/main" id="{040DCF4A-720A-8F2E-D608-9B1B5C30976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2595399-54CA-FACD-4F60-8515F51718E8}"/>
                    </a:ext>
                  </a:extLst>
                </p:cNvPr>
                <p:cNvSpPr txBox="1"/>
                <p:nvPr/>
              </p:nvSpPr>
              <p:spPr>
                <a:xfrm>
                  <a:off x="2850236" y="2685769"/>
                  <a:ext cx="10155836" cy="25639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E03272-9B2B-9007-5C69-707551C9D71C}"/>
                  </a:ext>
                </a:extLst>
              </p:cNvPr>
              <p:cNvSpPr txBox="1"/>
              <p:nvPr/>
            </p:nvSpPr>
            <p:spPr>
              <a:xfrm>
                <a:off x="2580580" y="671940"/>
                <a:ext cx="1745519" cy="1028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533432-9647-1E00-F3B9-529CAA8F8B7C}"/>
                </a:ext>
              </a:extLst>
            </p:cNvPr>
            <p:cNvSpPr txBox="1"/>
            <p:nvPr/>
          </p:nvSpPr>
          <p:spPr>
            <a:xfrm>
              <a:off x="2955975" y="1694188"/>
              <a:ext cx="7508667" cy="1028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DE4764A-A14C-26BC-1367-857281016E46}"/>
              </a:ext>
            </a:extLst>
          </p:cNvPr>
          <p:cNvGrpSpPr/>
          <p:nvPr/>
        </p:nvGrpSpPr>
        <p:grpSpPr>
          <a:xfrm>
            <a:off x="100645" y="3086099"/>
            <a:ext cx="2566356" cy="685801"/>
            <a:chOff x="1514281" y="1688144"/>
            <a:chExt cx="9386887" cy="124830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8C67D4B-39D9-7474-96EB-1829B16B8E80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248307"/>
              <a:chOff x="1188244" y="451844"/>
              <a:chExt cx="9386887" cy="1248307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84D7799-C52A-A67E-C286-136AA553629E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21" name="Group 9">
                  <a:extLst>
                    <a:ext uri="{FF2B5EF4-FFF2-40B4-BE49-F238E27FC236}">
                      <a16:creationId xmlns:a16="http://schemas.microsoft.com/office/drawing/2014/main" id="{AC1457BD-8376-CC97-0442-FDED7669DC07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23" name="Freeform 10">
                    <a:extLst>
                      <a:ext uri="{FF2B5EF4-FFF2-40B4-BE49-F238E27FC236}">
                        <a16:creationId xmlns:a16="http://schemas.microsoft.com/office/drawing/2014/main" id="{27FB404D-3D11-C929-2AD3-9E363E62B8CF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24" name="Freeform 11">
                    <a:extLst>
                      <a:ext uri="{FF2B5EF4-FFF2-40B4-BE49-F238E27FC236}">
                        <a16:creationId xmlns:a16="http://schemas.microsoft.com/office/drawing/2014/main" id="{D38DA906-9ABD-DFD2-2017-A37F00A1870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00D34B8-B226-5445-C517-936506DE4FE4}"/>
                    </a:ext>
                  </a:extLst>
                </p:cNvPr>
                <p:cNvSpPr txBox="1"/>
                <p:nvPr/>
              </p:nvSpPr>
              <p:spPr>
                <a:xfrm>
                  <a:off x="2850236" y="2685769"/>
                  <a:ext cx="10155836" cy="25639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35179DC-08D0-6192-C92B-FF36DA563DF8}"/>
                  </a:ext>
                </a:extLst>
              </p:cNvPr>
              <p:cNvSpPr txBox="1"/>
              <p:nvPr/>
            </p:nvSpPr>
            <p:spPr>
              <a:xfrm>
                <a:off x="2580580" y="671940"/>
                <a:ext cx="1745519" cy="1028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A2C685-0ACB-AA71-4A39-7B0B6138A65C}"/>
                </a:ext>
              </a:extLst>
            </p:cNvPr>
            <p:cNvSpPr txBox="1"/>
            <p:nvPr/>
          </p:nvSpPr>
          <p:spPr>
            <a:xfrm>
              <a:off x="2955975" y="1694188"/>
              <a:ext cx="7508667" cy="10282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35EDA61-02AA-B94C-178C-A2640BDAD98E}"/>
              </a:ext>
            </a:extLst>
          </p:cNvPr>
          <p:cNvSpPr txBox="1"/>
          <p:nvPr/>
        </p:nvSpPr>
        <p:spPr>
          <a:xfrm>
            <a:off x="304801" y="3800475"/>
            <a:ext cx="11544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xét: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phép chia 12 : (3 – a), số bị chia 12 không đổi, số chia (3 – a) càng bé thì thương càng lớn.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đó thương của 12 chia cho (3 – a) lớn nhất khi (3 – a) bé nhất có thể, khi đó 3 – a = 1 hay a = 2.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với a = 2 thì biểu thức 12 : (3 – a) có giá trị lớn nhất.</a:t>
            </a:r>
          </a:p>
        </p:txBody>
      </p:sp>
    </p:spTree>
    <p:extLst>
      <p:ext uri="{BB962C8B-B14F-4D97-AF65-F5344CB8AC3E}">
        <p14:creationId xmlns:p14="http://schemas.microsoft.com/office/powerpoint/2010/main" val="160110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7B8FF-0624-7BBF-BFBB-8289C2754FEF}"/>
              </a:ext>
            </a:extLst>
          </p:cNvPr>
          <p:cNvSpPr txBox="1"/>
          <p:nvPr/>
        </p:nvSpPr>
        <p:spPr>
          <a:xfrm>
            <a:off x="2841971" y="203515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5D6F1A-337E-C1AA-6151-F2E0757DC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649857" y="1952499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37739E-FB33-5C6B-4809-8760C631AA45}"/>
              </a:ext>
            </a:extLst>
          </p:cNvPr>
          <p:cNvSpPr txBox="1"/>
          <p:nvPr/>
        </p:nvSpPr>
        <p:spPr>
          <a:xfrm>
            <a:off x="2841971" y="301616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BB427D-1166-0700-36F3-0EEDE3868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649857" y="2933511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F8E44B-6CC6-E22A-4A41-4545BEE03613}"/>
              </a:ext>
            </a:extLst>
          </p:cNvPr>
          <p:cNvSpPr txBox="1"/>
          <p:nvPr/>
        </p:nvSpPr>
        <p:spPr>
          <a:xfrm>
            <a:off x="2841971" y="399717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32D7A8-B5DC-6B47-6CDF-0B138A8FA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649857" y="3914523"/>
            <a:ext cx="919996" cy="9199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AF3655-0478-C0F9-1AB1-EE0E236DE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780" y="836246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0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  <p:bldP spid="11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B676824-D65F-4037-B720-C7B849A67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r="14603" b="18254"/>
          <a:stretch/>
        </p:blipFill>
        <p:spPr>
          <a:xfrm flipH="1">
            <a:off x="5671457" y="-167270"/>
            <a:ext cx="6520542" cy="702527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F7EF42AF-529B-4178-9B9F-DDD01520DB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 flipH="1">
            <a:off x="3802532" y="4169229"/>
            <a:ext cx="4110860" cy="27214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8B9CD99-DF60-40FA-8638-4AB95F0AA7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46004" r="65237" b="44625"/>
          <a:stretch/>
        </p:blipFill>
        <p:spPr>
          <a:xfrm>
            <a:off x="10155328" y="5649686"/>
            <a:ext cx="2036672" cy="12083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11D5A1B-C0C3-440A-BD9B-34FEFB8580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1" t="57092" r="40432" b="26062"/>
          <a:stretch/>
        </p:blipFill>
        <p:spPr>
          <a:xfrm>
            <a:off x="2841171" y="5463190"/>
            <a:ext cx="1996878" cy="13948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44E93B-3189-39BA-A646-500C51A0CB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976" y="434956"/>
            <a:ext cx="773039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F6BB628-6E95-49F3-9B8A-CA709321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AED357-64B8-4097-AC92-9CAE223E79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648477D-5352-49B4-A657-06B6F540513D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72BAFA-E20D-4A85-9D4D-C6ED41B3A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652EEE9-743A-435F-9ABD-AE6B9D591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/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0FF58A4-E303-429C-A718-3BD906746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5D2C73B9-AB5B-4810-ACB7-8084E11A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BD68EB9D-C014-4DFA-85B6-3C9258ED49F4}"/>
              </a:ext>
            </a:extLst>
          </p:cNvPr>
          <p:cNvSpPr/>
          <p:nvPr/>
        </p:nvSpPr>
        <p:spPr>
          <a:xfrm>
            <a:off x="2141383" y="2614176"/>
            <a:ext cx="3642968" cy="1585964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25A7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130B544-D7D7-4A8B-B165-9731609CC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551" y="-716279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C4A33E11-7ED8-4366-843E-496BFFF49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74" b="89895" l="8411" r="89907">
                        <a14:foregroundMark x1="8411" y1="32152" x2="8411" y2="32152"/>
                        <a14:foregroundMark x1="17944" y1="53281" x2="17944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203" y="886846"/>
            <a:ext cx="1838411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82D79DCE-6D25-4661-BBCB-4FE3E7E9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1312" y1="17553" x2="55319" y2="67021"/>
                        <a14:foregroundMark x1="48404" y1="22872" x2="65426" y2="48759"/>
                        <a14:foregroundMark x1="71099" y1="39539" x2="55319" y2="27482"/>
                        <a14:foregroundMark x1="55319" y1="27482" x2="55319" y2="27482"/>
                        <a14:foregroundMark x1="59220" y1="23759" x2="69681" y2="39184"/>
                        <a14:foregroundMark x1="80851" y1="23759" x2="67199" y2="49645"/>
                        <a14:foregroundMark x1="59574" y1="24468" x2="70035" y2="35638"/>
                        <a14:foregroundMark x1="69681" y1="31383" x2="64184" y2="24113"/>
                        <a14:foregroundMark x1="38298" y1="26064" x2="35993" y2="62057"/>
                        <a14:foregroundMark x1="36348" y1="29078" x2="27128" y2="45567"/>
                        <a14:foregroundMark x1="27128" y1="45567" x2="26241" y2="61170"/>
                        <a14:foregroundMark x1="44504" y1="26773" x2="51418" y2="35284"/>
                        <a14:foregroundMark x1="27128" y1="37589" x2="27128" y2="37589"/>
                        <a14:foregroundMark x1="16667" y1="62057" x2="16667" y2="62057"/>
                        <a14:foregroundMark x1="17730" y1="60106" x2="17730" y2="60106"/>
                        <a14:foregroundMark x1="18972" y1="54965" x2="28369" y2="35993"/>
                        <a14:foregroundMark x1="28369" y1="35993" x2="30142" y2="33688"/>
                        <a14:foregroundMark x1="25177" y1="38475" x2="20390" y2="40248"/>
                        <a14:foregroundMark x1="24291" y1="37589" x2="18617" y2="45035"/>
                        <a14:foregroundMark x1="28546" y1="35638" x2="18972" y2="41135"/>
                        <a14:foregroundMark x1="18972" y1="41135" x2="20035" y2="43085"/>
                        <a14:foregroundMark x1="23936" y1="36879" x2="23936" y2="36879"/>
                        <a14:foregroundMark x1="21631" y1="37943" x2="21631" y2="37943"/>
                        <a14:foregroundMark x1="23936" y1="35638" x2="19149" y2="46986"/>
                        <a14:foregroundMark x1="19149" y1="46986" x2="17730" y2="41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106" y="1426719"/>
            <a:ext cx="1861420" cy="1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hlinkClick r:id="rId16" action="ppaction://hlinksldjump"/>
            <a:extLst>
              <a:ext uri="{FF2B5EF4-FFF2-40B4-BE49-F238E27FC236}">
                <a16:creationId xmlns:a16="http://schemas.microsoft.com/office/drawing/2014/main" id="{274A67C5-7134-4959-A55E-565C330A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17" b="97183" l="8439" r="94937">
                        <a14:foregroundMark x1="91139" y1="43662" x2="91139" y2="43662"/>
                        <a14:foregroundMark x1="94937" y1="45070" x2="94937" y2="45070"/>
                        <a14:foregroundMark x1="57806" y1="6103" x2="57806" y2="6103"/>
                        <a14:foregroundMark x1="8439" y1="20188" x2="8439" y2="20188"/>
                        <a14:foregroundMark x1="37553" y1="2817" x2="37553" y2="2817"/>
                        <a14:foregroundMark x1="44304" y1="6103" x2="44304" y2="6103"/>
                        <a14:foregroundMark x1="52321" y1="92019" x2="52321" y2="92019"/>
                        <a14:foregroundMark x1="52321" y1="97183" x2="52321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492" y="1403040"/>
            <a:ext cx="1938032" cy="17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hlinkClick r:id="rId19" action="ppaction://hlinksldjump"/>
            <a:extLst>
              <a:ext uri="{FF2B5EF4-FFF2-40B4-BE49-F238E27FC236}">
                <a16:creationId xmlns:a16="http://schemas.microsoft.com/office/drawing/2014/main" id="{853D2F18-CF0F-4FDF-8A17-F57B707BE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028" y="972865"/>
            <a:ext cx="2950631" cy="2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1EF54A-7F49-2CDD-4115-CE8843E26A2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0810" y="-144049"/>
            <a:ext cx="7096359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0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035D569-8099-4BF8-994C-8D95AB4A819F}"/>
              </a:ext>
            </a:extLst>
          </p:cNvPr>
          <p:cNvGrpSpPr/>
          <p:nvPr/>
        </p:nvGrpSpPr>
        <p:grpSpPr>
          <a:xfrm>
            <a:off x="124691" y="152400"/>
            <a:ext cx="11526854" cy="2618509"/>
            <a:chOff x="124691" y="152400"/>
            <a:chExt cx="11526854" cy="261850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CE2FE19-C6C7-4A9C-97DB-5B49A33BC78C}"/>
                </a:ext>
              </a:extLst>
            </p:cNvPr>
            <p:cNvSpPr/>
            <p:nvPr/>
          </p:nvSpPr>
          <p:spPr>
            <a:xfrm>
              <a:off x="1059745" y="380230"/>
              <a:ext cx="10591800" cy="19812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1C986C4-1669-4282-814A-2CBCD3C772FB}"/>
                </a:ext>
              </a:extLst>
            </p:cNvPr>
            <p:cNvSpPr/>
            <p:nvPr/>
          </p:nvSpPr>
          <p:spPr>
            <a:xfrm>
              <a:off x="1262430" y="545753"/>
              <a:ext cx="10126005" cy="15947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25EC76D-4201-4042-9B97-7483C24F3E22}"/>
                </a:ext>
              </a:extLst>
            </p:cNvPr>
            <p:cNvSpPr/>
            <p:nvPr/>
          </p:nvSpPr>
          <p:spPr>
            <a:xfrm>
              <a:off x="124691" y="159327"/>
              <a:ext cx="2473036" cy="2521528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4FA8DCD-8421-494F-85EF-0A62E3379FA7}"/>
                </a:ext>
              </a:extLst>
            </p:cNvPr>
            <p:cNvSpPr/>
            <p:nvPr/>
          </p:nvSpPr>
          <p:spPr>
            <a:xfrm>
              <a:off x="387928" y="429491"/>
              <a:ext cx="1946562" cy="19812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E6E56B-C4C8-496A-A6F6-A554D3FECC4E}"/>
                </a:ext>
              </a:extLst>
            </p:cNvPr>
            <p:cNvSpPr txBox="1"/>
            <p:nvPr/>
          </p:nvSpPr>
          <p:spPr>
            <a:xfrm>
              <a:off x="2738232" y="832191"/>
              <a:ext cx="8107669" cy="1077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7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a + 45 </a:t>
              </a:r>
              <a:r>
                <a:rPr lang="en-US" sz="7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7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 = 18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9458" name="Picture 2">
              <a:extLst>
                <a:ext uri="{FF2B5EF4-FFF2-40B4-BE49-F238E27FC236}">
                  <a16:creationId xmlns:a16="http://schemas.microsoft.com/office/drawing/2014/main" id="{576B72CF-4020-422B-8840-A561D84756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74" b="89895" l="8411" r="89907">
                          <a14:foregroundMark x1="8411" y1="32152" x2="8411" y2="32152"/>
                          <a14:foregroundMark x1="17944" y1="53281" x2="17944" y2="532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28" y="152400"/>
              <a:ext cx="1838411" cy="2618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462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9838477-630E-4ABF-AFB4-A855A692BA47}"/>
              </a:ext>
            </a:extLst>
          </p:cNvPr>
          <p:cNvGrpSpPr/>
          <p:nvPr/>
        </p:nvGrpSpPr>
        <p:grpSpPr>
          <a:xfrm>
            <a:off x="124691" y="159327"/>
            <a:ext cx="11526854" cy="2521528"/>
            <a:chOff x="124691" y="159327"/>
            <a:chExt cx="11526854" cy="25215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2930722" y="822666"/>
                <a:ext cx="7532190" cy="107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7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7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24 : b </a:t>
                </a:r>
                <a:r>
                  <a:rPr lang="en-US" sz="7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7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 = 8</a:t>
                </a:r>
                <a:endPara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2530" name="Picture 2">
              <a:extLst>
                <a:ext uri="{FF2B5EF4-FFF2-40B4-BE49-F238E27FC236}">
                  <a16:creationId xmlns:a16="http://schemas.microsoft.com/office/drawing/2014/main" id="{978CC434-3BE9-46C5-BBC6-7D1BC7B072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1312" y1="17553" x2="55319" y2="67021"/>
                          <a14:foregroundMark x1="48404" y1="22872" x2="65426" y2="48759"/>
                          <a14:foregroundMark x1="71099" y1="39539" x2="55319" y2="27482"/>
                          <a14:foregroundMark x1="55319" y1="27482" x2="55319" y2="27482"/>
                          <a14:foregroundMark x1="59220" y1="23759" x2="69681" y2="39184"/>
                          <a14:foregroundMark x1="80851" y1="23759" x2="67199" y2="49645"/>
                          <a14:foregroundMark x1="59574" y1="24468" x2="70035" y2="35638"/>
                          <a14:foregroundMark x1="69681" y1="31383" x2="64184" y2="24113"/>
                          <a14:foregroundMark x1="38298" y1="26064" x2="35993" y2="62057"/>
                          <a14:foregroundMark x1="36348" y1="29078" x2="27128" y2="45567"/>
                          <a14:foregroundMark x1="27128" y1="45567" x2="26241" y2="61170"/>
                          <a14:foregroundMark x1="44504" y1="26773" x2="51418" y2="35284"/>
                          <a14:foregroundMark x1="27128" y1="37589" x2="27128" y2="37589"/>
                          <a14:foregroundMark x1="16667" y1="62057" x2="16667" y2="62057"/>
                          <a14:foregroundMark x1="17730" y1="60106" x2="17730" y2="60106"/>
                          <a14:foregroundMark x1="18972" y1="54965" x2="28369" y2="35993"/>
                          <a14:foregroundMark x1="28369" y1="35993" x2="30142" y2="33688"/>
                          <a14:foregroundMark x1="25177" y1="38475" x2="20390" y2="40248"/>
                          <a14:foregroundMark x1="24291" y1="37589" x2="18617" y2="45035"/>
                          <a14:foregroundMark x1="28546" y1="35638" x2="18972" y2="41135"/>
                          <a14:foregroundMark x1="18972" y1="41135" x2="20035" y2="43085"/>
                          <a14:foregroundMark x1="23936" y1="36879" x2="23936" y2="36879"/>
                          <a14:foregroundMark x1="21631" y1="37943" x2="21631" y2="37943"/>
                          <a14:foregroundMark x1="23936" y1="35638" x2="19149" y2="46986"/>
                          <a14:foregroundMark x1="19149" y1="46986" x2="17730" y2="41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6" y="407530"/>
              <a:ext cx="1861420" cy="1861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55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65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45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D600424-CA66-4C17-9660-2548F22E81BE}"/>
              </a:ext>
            </a:extLst>
          </p:cNvPr>
          <p:cNvGrpSpPr/>
          <p:nvPr/>
        </p:nvGrpSpPr>
        <p:grpSpPr>
          <a:xfrm>
            <a:off x="124691" y="159327"/>
            <a:ext cx="11526854" cy="2521528"/>
            <a:chOff x="124691" y="159327"/>
            <a:chExt cx="11526854" cy="25215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2784248" y="917916"/>
                <a:ext cx="8019118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6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(c – 7) x 5 </a:t>
                </a:r>
                <a:r>
                  <a:rPr lang="en-US" sz="6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6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 = 18</a:t>
                </a:r>
              </a:p>
            </p:txBody>
          </p:sp>
        </p:grpSp>
        <p:pic>
          <p:nvPicPr>
            <p:cNvPr id="21508" name="Picture 4">
              <a:extLst>
                <a:ext uri="{FF2B5EF4-FFF2-40B4-BE49-F238E27FC236}">
                  <a16:creationId xmlns:a16="http://schemas.microsoft.com/office/drawing/2014/main" id="{44542FDA-9DE3-4902-9C7B-8B411015F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17" b="97183" l="8439" r="94937">
                          <a14:foregroundMark x1="91139" y1="43662" x2="91139" y2="43662"/>
                          <a14:foregroundMark x1="94937" y1="45070" x2="94937" y2="45070"/>
                          <a14:foregroundMark x1="57806" y1="6103" x2="57806" y2="6103"/>
                          <a14:foregroundMark x1="8439" y1="20188" x2="8439" y2="20188"/>
                          <a14:foregroundMark x1="37553" y1="2817" x2="37553" y2="2817"/>
                          <a14:foregroundMark x1="44304" y1="6103" x2="44304" y2="6103"/>
                          <a14:foregroundMark x1="52321" y1="92019" x2="52321" y2="92019"/>
                          <a14:foregroundMark x1="52321" y1="97183" x2="52321" y2="971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06" y="668915"/>
              <a:ext cx="1938032" cy="1741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9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8E0191D-5EBF-4EB5-8C3F-0D7A48FCA474}"/>
              </a:ext>
            </a:extLst>
          </p:cNvPr>
          <p:cNvGrpSpPr/>
          <p:nvPr/>
        </p:nvGrpSpPr>
        <p:grpSpPr>
          <a:xfrm>
            <a:off x="-115052" y="25141"/>
            <a:ext cx="11766597" cy="2950631"/>
            <a:chOff x="-115052" y="25141"/>
            <a:chExt cx="11766597" cy="295063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2816726" y="889341"/>
                <a:ext cx="8598379" cy="8463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5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55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121 – (d + 55) </a:t>
                </a:r>
                <a:r>
                  <a:rPr lang="en-US" sz="55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55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 = 45</a:t>
                </a:r>
              </a:p>
            </p:txBody>
          </p:sp>
        </p:grpSp>
        <p:pic>
          <p:nvPicPr>
            <p:cNvPr id="20482" name="Picture 2">
              <a:extLst>
                <a:ext uri="{FF2B5EF4-FFF2-40B4-BE49-F238E27FC236}">
                  <a16:creationId xmlns:a16="http://schemas.microsoft.com/office/drawing/2014/main" id="{BF37A6FD-9564-4959-9BDA-41B93B5A4F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5052" y="25141"/>
              <a:ext cx="2950631" cy="2950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1765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F6BB628-6E95-49F3-9B8A-CA709321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AED357-64B8-4097-AC92-9CAE223E79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648477D-5352-49B4-A657-06B6F540513D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72BAFA-E20D-4A85-9D4D-C6ED41B3A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652EEE9-743A-435F-9ABD-AE6B9D591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/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0FF58A4-E303-429C-A718-3BD906746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5D2C73B9-AB5B-4810-ACB7-8084E11A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BD68EB9D-C014-4DFA-85B6-3C9258ED49F4}"/>
              </a:ext>
            </a:extLst>
          </p:cNvPr>
          <p:cNvSpPr/>
          <p:nvPr/>
        </p:nvSpPr>
        <p:spPr>
          <a:xfrm>
            <a:off x="2100287" y="2547991"/>
            <a:ext cx="3622419" cy="2309695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130B544-D7D7-4A8B-B165-9731609CC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277" y="-449150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4A33E11-7ED8-4366-843E-496BFFF49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74" b="89895" l="8411" r="89907">
                        <a14:foregroundMark x1="8411" y1="32152" x2="8411" y2="32152"/>
                        <a14:foregroundMark x1="17944" y1="53281" x2="17944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152" y="1893714"/>
            <a:ext cx="1838411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2D79DCE-6D25-4661-BBCB-4FE3E7E9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1312" y1="17553" x2="55319" y2="67021"/>
                        <a14:foregroundMark x1="48404" y1="22872" x2="65426" y2="48759"/>
                        <a14:foregroundMark x1="71099" y1="39539" x2="55319" y2="27482"/>
                        <a14:foregroundMark x1="55319" y1="27482" x2="55319" y2="27482"/>
                        <a14:foregroundMark x1="59220" y1="23759" x2="69681" y2="39184"/>
                        <a14:foregroundMark x1="80851" y1="23759" x2="67199" y2="49645"/>
                        <a14:foregroundMark x1="59574" y1="24468" x2="70035" y2="35638"/>
                        <a14:foregroundMark x1="69681" y1="31383" x2="64184" y2="24113"/>
                        <a14:foregroundMark x1="38298" y1="26064" x2="35993" y2="62057"/>
                        <a14:foregroundMark x1="36348" y1="29078" x2="27128" y2="45567"/>
                        <a14:foregroundMark x1="27128" y1="45567" x2="26241" y2="61170"/>
                        <a14:foregroundMark x1="44504" y1="26773" x2="51418" y2="35284"/>
                        <a14:foregroundMark x1="27128" y1="37589" x2="27128" y2="37589"/>
                        <a14:foregroundMark x1="16667" y1="62057" x2="16667" y2="62057"/>
                        <a14:foregroundMark x1="17730" y1="60106" x2="17730" y2="60106"/>
                        <a14:foregroundMark x1="18972" y1="54965" x2="28369" y2="35993"/>
                        <a14:foregroundMark x1="28369" y1="35993" x2="30142" y2="33688"/>
                        <a14:foregroundMark x1="25177" y1="38475" x2="20390" y2="40248"/>
                        <a14:foregroundMark x1="24291" y1="37589" x2="18617" y2="45035"/>
                        <a14:foregroundMark x1="28546" y1="35638" x2="18972" y2="41135"/>
                        <a14:foregroundMark x1="18972" y1="41135" x2="20035" y2="43085"/>
                        <a14:foregroundMark x1="23936" y1="36879" x2="23936" y2="36879"/>
                        <a14:foregroundMark x1="21631" y1="37943" x2="21631" y2="37943"/>
                        <a14:foregroundMark x1="23936" y1="35638" x2="19149" y2="46986"/>
                        <a14:foregroundMark x1="19149" y1="46986" x2="17730" y2="41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296" y="3995257"/>
            <a:ext cx="1861420" cy="1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274A67C5-7134-4959-A55E-565C330A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817" b="97183" l="8439" r="94937">
                        <a14:foregroundMark x1="91139" y1="43662" x2="91139" y2="43662"/>
                        <a14:foregroundMark x1="94937" y1="45070" x2="94937" y2="45070"/>
                        <a14:foregroundMark x1="57806" y1="6103" x2="57806" y2="6103"/>
                        <a14:foregroundMark x1="8439" y1="20188" x2="8439" y2="20188"/>
                        <a14:foregroundMark x1="37553" y1="2817" x2="37553" y2="2817"/>
                        <a14:foregroundMark x1="44304" y1="6103" x2="44304" y2="6103"/>
                        <a14:foregroundMark x1="52321" y1="92019" x2="52321" y2="92019"/>
                        <a14:foregroundMark x1="52321" y1="97183" x2="52321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249" y="2697584"/>
            <a:ext cx="1938032" cy="17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53D2F18-CF0F-4FDF-8A17-F57B707BE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69" y="3407839"/>
            <a:ext cx="2950631" cy="2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95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FED4347-9BDB-40CC-A035-92BD5585B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518" y1="26478" x2="59220" y2="39007"/>
                        <a14:foregroundMark x1="68794" y1="46809" x2="31028" y2="47045"/>
                        <a14:foregroundMark x1="69504" y1="50591" x2="39894" y2="52719"/>
                        <a14:foregroundMark x1="39894" y1="52719" x2="34574" y2="42553"/>
                        <a14:foregroundMark x1="34574" y1="42553" x2="58865" y2="40662"/>
                        <a14:foregroundMark x1="58865" y1="40662" x2="66667" y2="43499"/>
                        <a14:foregroundMark x1="34397" y1="50355" x2="34397" y2="50355"/>
                        <a14:foregroundMark x1="35461" y1="58865" x2="53191" y2="78960"/>
                        <a14:foregroundMark x1="53191" y1="78960" x2="56206" y2="80851"/>
                        <a14:foregroundMark x1="38121" y1="58392" x2="38121" y2="58392"/>
                        <a14:foregroundMark x1="34752" y1="61939" x2="45035" y2="75177"/>
                        <a14:foregroundMark x1="40071" y1="57447" x2="53014" y2="69031"/>
                        <a14:foregroundMark x1="53014" y1="69031" x2="50177" y2="53664"/>
                        <a14:foregroundMark x1="50177" y1="53664" x2="63475" y2="70922"/>
                        <a14:foregroundMark x1="63475" y1="70922" x2="62411" y2="58156"/>
                        <a14:foregroundMark x1="62411" y1="58156" x2="60816" y2="62411"/>
                        <a14:foregroundMark x1="35816" y1="65957" x2="35816" y2="65957"/>
                        <a14:foregroundMark x1="33688" y1="69504" x2="37411" y2="72577"/>
                        <a14:foregroundMark x1="34752" y1="73286" x2="35993" y2="78723"/>
                        <a14:foregroundMark x1="49291" y1="74468" x2="60638" y2="74704"/>
                        <a14:foregroundMark x1="60638" y1="74704" x2="65780" y2="71868"/>
                        <a14:foregroundMark x1="56028" y1="73759" x2="47695" y2="72577"/>
                        <a14:foregroundMark x1="54433" y1="67376" x2="54433" y2="67376"/>
                        <a14:foregroundMark x1="65248" y1="64066" x2="65248" y2="64066"/>
                        <a14:foregroundMark x1="64184" y1="80851" x2="64184" y2="80851"/>
                        <a14:foregroundMark x1="54078" y1="81087" x2="54078" y2="81087"/>
                        <a14:foregroundMark x1="23759" y1="82506" x2="23759" y2="82506"/>
                        <a14:backgroundMark x1="29433" y1="32861" x2="29433" y2="3286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932" y="1628776"/>
            <a:ext cx="8123622" cy="609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1562DA9-0A23-42F4-9BEF-6051EA3CF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19" b="92142" l="6915" r="89894">
                        <a14:foregroundMark x1="35284" y1="8745" x2="35284" y2="8745"/>
                        <a14:foregroundMark x1="74645" y1="37136" x2="74645" y2="37136"/>
                        <a14:foregroundMark x1="71454" y1="34601" x2="71454" y2="34601"/>
                        <a14:foregroundMark x1="82092" y1="47275" x2="82092" y2="47275"/>
                        <a14:foregroundMark x1="77128" y1="50190" x2="77128" y2="50190"/>
                        <a14:foregroundMark x1="70567" y1="52978" x2="72872" y2="54119"/>
                        <a14:foregroundMark x1="71986" y1="80608" x2="83688" y2="92142"/>
                        <a14:foregroundMark x1="31738" y1="78074" x2="35284" y2="85425"/>
                        <a14:foregroundMark x1="20922" y1="54119" x2="20922" y2="54119"/>
                        <a14:foregroundMark x1="26773" y1="56274" x2="26773" y2="56274"/>
                        <a14:foregroundMark x1="27660" y1="57921" x2="27660" y2="57921"/>
                        <a14:foregroundMark x1="30319" y1="60837" x2="27128" y2="57921"/>
                        <a14:foregroundMark x1="24823" y1="17744" x2="24823" y2="17744"/>
                        <a14:foregroundMark x1="22163" y1="22307" x2="22163" y2="22307"/>
                        <a14:foregroundMark x1="19504" y1="27503" x2="19504" y2="27503"/>
                        <a14:foregroundMark x1="16667" y1="31052" x2="16667" y2="31052"/>
                        <a14:foregroundMark x1="18262" y1="39163" x2="18262" y2="39163"/>
                        <a14:foregroundMark x1="6915" y1="36248" x2="6915" y2="36248"/>
                        <a14:foregroundMark x1="11702" y1="45374" x2="11702" y2="45374"/>
                        <a14:foregroundMark x1="23227" y1="43346" x2="23227" y2="43346"/>
                        <a14:foregroundMark x1="18972" y1="66286" x2="18972" y2="66286"/>
                        <a14:foregroundMark x1="26418" y1="56907" x2="26418" y2="56907"/>
                        <a14:foregroundMark x1="8156" y1="18124" x2="8156" y2="18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1" y="2800350"/>
            <a:ext cx="3033235" cy="424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80F6528-5406-46F1-8AAF-8D4168CD4B50}"/>
              </a:ext>
            </a:extLst>
          </p:cNvPr>
          <p:cNvSpPr txBox="1">
            <a:spLocks/>
          </p:cNvSpPr>
          <p:nvPr/>
        </p:nvSpPr>
        <p:spPr>
          <a:xfrm>
            <a:off x="1654360" y="1473247"/>
            <a:ext cx="7127689" cy="163121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0" b="1" i="0" u="none" strike="noStrike" kern="1200" normalizeH="0" baseline="0" noProof="0" dirty="0">
                <a:solidFill>
                  <a:srgbClr val="E456B1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UTM Loko" panose="02040603050506020204" pitchFamily="18" charset="0"/>
                <a:ea typeface="字魂52号-阿开漫画体" panose="00000500000000000000" pitchFamily="2" charset="-122"/>
                <a:cs typeface="+mn-cs"/>
              </a:rPr>
              <a:t>LUYỆN TẬP</a:t>
            </a:r>
            <a:endParaRPr kumimoji="0" lang="ko-KR" altLang="en-US" sz="10000" b="1" i="0" u="none" strike="noStrike" kern="1200" normalizeH="0" baseline="0" noProof="0" dirty="0">
              <a:solidFill>
                <a:srgbClr val="E456B1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UTM Loko" panose="02040603050506020204" pitchFamily="18" charset="0"/>
              <a:ea typeface="微软雅黑" charset="0"/>
              <a:cs typeface="+mn-cs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AFAE169-EBFF-4906-9C44-76A4C54E8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7" b="89894" l="5674" r="96277">
                        <a14:foregroundMark x1="8865" y1="35284" x2="8865" y2="35284"/>
                        <a14:foregroundMark x1="6028" y1="40426" x2="6028" y2="40426"/>
                        <a14:foregroundMark x1="6028" y1="31206" x2="6028" y2="31206"/>
                        <a14:foregroundMark x1="91135" y1="56560" x2="91135" y2="56560"/>
                        <a14:foregroundMark x1="96277" y1="54610" x2="96277" y2="54610"/>
                        <a14:foregroundMark x1="53723" y1="9397" x2="53723" y2="9397"/>
                        <a14:foregroundMark x1="25042" y1="11721" x2="25800" y2="12004"/>
                        <a14:foregroundMark x1="17021" y1="7447" x2="17021" y2="7447"/>
                        <a14:foregroundMark x1="11702" y1="15603" x2="11702" y2="15603"/>
                        <a14:backgroundMark x1="10638" y1="10638" x2="23404" y2="15071"/>
                        <a14:backgroundMark x1="25887" y1="13475" x2="19149" y2="9752"/>
                        <a14:backgroundMark x1="16844" y1="7801" x2="20922" y2="16135"/>
                        <a14:backgroundMark x1="20922" y1="16135" x2="26950" y2="1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077" y="83560"/>
            <a:ext cx="2451733" cy="245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8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73A3353-029B-41C3-BFA6-98A1D1D7BC22}"/>
              </a:ext>
            </a:extLst>
          </p:cNvPr>
          <p:cNvGrpSpPr/>
          <p:nvPr/>
        </p:nvGrpSpPr>
        <p:grpSpPr>
          <a:xfrm>
            <a:off x="710244" y="142875"/>
            <a:ext cx="2709231" cy="969732"/>
            <a:chOff x="1514281" y="1688144"/>
            <a:chExt cx="9386887" cy="122690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486FE6D-9CEE-43DB-93E4-ABF100893EDF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226907"/>
              <a:chOff x="1188244" y="451844"/>
              <a:chExt cx="9386887" cy="1226907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A90DCEE7-F167-4339-AA6E-761808F9838D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37" name="Group 9">
                  <a:extLst>
                    <a:ext uri="{FF2B5EF4-FFF2-40B4-BE49-F238E27FC236}">
                      <a16:creationId xmlns:a16="http://schemas.microsoft.com/office/drawing/2014/main" id="{629BEE89-FC5D-4D55-978C-4FAE194C7E10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39" name="Freeform 10">
                    <a:extLst>
                      <a:ext uri="{FF2B5EF4-FFF2-40B4-BE49-F238E27FC236}">
                        <a16:creationId xmlns:a16="http://schemas.microsoft.com/office/drawing/2014/main" id="{5EA2D328-C0BF-45BA-BF12-73462FB44728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40" name="Freeform 11">
                    <a:extLst>
                      <a:ext uri="{FF2B5EF4-FFF2-40B4-BE49-F238E27FC236}">
                        <a16:creationId xmlns:a16="http://schemas.microsoft.com/office/drawing/2014/main" id="{07170FBD-27C5-4BE3-B68E-E85A3B26F94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759F97E-A68A-4107-9587-9A056C0D4AFC}"/>
                    </a:ext>
                  </a:extLst>
                </p:cNvPr>
                <p:cNvSpPr txBox="1"/>
                <p:nvPr/>
              </p:nvSpPr>
              <p:spPr>
                <a:xfrm>
                  <a:off x="2850236" y="2685768"/>
                  <a:ext cx="1015583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5BB37D1-2249-4A82-92C2-242C6E75E653}"/>
                  </a:ext>
                </a:extLst>
              </p:cNvPr>
              <p:cNvSpPr txBox="1"/>
              <p:nvPr/>
            </p:nvSpPr>
            <p:spPr>
              <a:xfrm>
                <a:off x="2580581" y="671940"/>
                <a:ext cx="174552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BCEC89D-2FAC-4575-9C86-0056243D591D}"/>
                </a:ext>
              </a:extLst>
            </p:cNvPr>
            <p:cNvSpPr txBox="1"/>
            <p:nvPr/>
          </p:nvSpPr>
          <p:spPr>
            <a:xfrm>
              <a:off x="3095481" y="1804869"/>
              <a:ext cx="7508668" cy="923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en-US" sz="5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0A100E90-C03C-488D-A5DA-DAA203041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70390" y1="26950" x2="70390" y2="26950"/>
                        <a14:backgroundMark x1="66489" y1="22518" x2="66489" y2="22518"/>
                        <a14:backgroundMark x1="33865" y1="69504" x2="33865" y2="69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17" y="-161925"/>
            <a:ext cx="1728347" cy="172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03BBE49-1408-32F3-F8B3-5BB30A18D3CE}"/>
              </a:ext>
            </a:extLst>
          </p:cNvPr>
          <p:cNvGrpSpPr/>
          <p:nvPr/>
        </p:nvGrpSpPr>
        <p:grpSpPr>
          <a:xfrm>
            <a:off x="3495674" y="342900"/>
            <a:ext cx="8258175" cy="1571625"/>
            <a:chOff x="3495674" y="342900"/>
            <a:chExt cx="8258175" cy="157162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8331846-C648-24CA-CCB9-C88A5039A3F1}"/>
                </a:ext>
              </a:extLst>
            </p:cNvPr>
            <p:cNvSpPr txBox="1"/>
            <p:nvPr/>
          </p:nvSpPr>
          <p:spPr>
            <a:xfrm>
              <a:off x="3495674" y="342900"/>
              <a:ext cx="82581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 vi P của hình chữ nhật có chiều dài a, chiều rộng b (cùng đơn vị đo) được tính theo công thức: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D2F0F0-4F40-3A5B-98DB-32D9DAE89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9162" y="1381125"/>
              <a:ext cx="2333625" cy="533400"/>
            </a:xfrm>
            <a:prstGeom prst="rect">
              <a:avLst/>
            </a:prstGeom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F117ED8A-2DA6-35D9-369C-3D89FEF439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975" y="2013511"/>
            <a:ext cx="4389500" cy="170702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11D4C30-5E14-BF42-802C-E43348F518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7200" y="1495425"/>
            <a:ext cx="3448050" cy="203835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DB85C5B-9540-6522-4D15-4FBF6001E4BA}"/>
              </a:ext>
            </a:extLst>
          </p:cNvPr>
          <p:cNvSpPr txBox="1"/>
          <p:nvPr/>
        </p:nvSpPr>
        <p:spPr>
          <a:xfrm>
            <a:off x="2686050" y="3819525"/>
            <a:ext cx="962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Hãy tính chu vi của hình chữ nhật theo kích thước sau: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B751DDEF-1F5D-9B56-088B-BD8F760AFC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563969"/>
              </p:ext>
            </p:extLst>
          </p:nvPr>
        </p:nvGraphicFramePr>
        <p:xfrm>
          <a:off x="933450" y="4352925"/>
          <a:ext cx="10515600" cy="1950720"/>
        </p:xfrm>
        <a:graphic>
          <a:graphicData uri="http://schemas.openxmlformats.org/drawingml/2006/table">
            <a:tbl>
              <a:tblPr/>
              <a:tblGrid>
                <a:gridCol w="2876550">
                  <a:extLst>
                    <a:ext uri="{9D8B030D-6E8A-4147-A177-3AD203B41FA5}">
                      <a16:colId xmlns:a16="http://schemas.microsoft.com/office/drawing/2014/main" val="1601958506"/>
                    </a:ext>
                  </a:extLst>
                </a:gridCol>
                <a:gridCol w="3067050">
                  <a:extLst>
                    <a:ext uri="{9D8B030D-6E8A-4147-A177-3AD203B41FA5}">
                      <a16:colId xmlns:a16="http://schemas.microsoft.com/office/drawing/2014/main" val="980784807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691534557"/>
                    </a:ext>
                  </a:extLst>
                </a:gridCol>
              </a:tblGrid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dài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 vi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chữ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nhật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459760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539128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007675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975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42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107</TotalTime>
  <Words>788</Words>
  <Application>Microsoft Office PowerPoint</Application>
  <PresentationFormat>Widescreen</PresentationFormat>
  <Paragraphs>122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等线</vt:lpstr>
      <vt:lpstr>Arial</vt:lpstr>
      <vt:lpstr>Calibri</vt:lpstr>
      <vt:lpstr>UTM Loko</vt:lpstr>
      <vt:lpstr>字魂52号-阿开漫画体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38</cp:revision>
  <dcterms:created xsi:type="dcterms:W3CDTF">2023-06-23T05:59:16Z</dcterms:created>
  <dcterms:modified xsi:type="dcterms:W3CDTF">2023-08-10T15:11:56Z</dcterms:modified>
  <cp:category>9Slide.vn</cp:category>
</cp:coreProperties>
</file>