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15"/>
  </p:notesMasterIdLst>
  <p:sldIdLst>
    <p:sldId id="283" r:id="rId2"/>
    <p:sldId id="257" r:id="rId3"/>
    <p:sldId id="293" r:id="rId4"/>
    <p:sldId id="267" r:id="rId5"/>
    <p:sldId id="262" r:id="rId6"/>
    <p:sldId id="294" r:id="rId7"/>
    <p:sldId id="295" r:id="rId8"/>
    <p:sldId id="265" r:id="rId9"/>
    <p:sldId id="280" r:id="rId10"/>
    <p:sldId id="298" r:id="rId11"/>
    <p:sldId id="299" r:id="rId12"/>
    <p:sldId id="300" r:id="rId13"/>
    <p:sldId id="30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2E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14" autoAdjust="0"/>
    <p:restoredTop sz="90283" autoAdjust="0"/>
  </p:normalViewPr>
  <p:slideViewPr>
    <p:cSldViewPr snapToGrid="0">
      <p:cViewPr varScale="1">
        <p:scale>
          <a:sx n="94" d="100"/>
          <a:sy n="94" d="100"/>
        </p:scale>
        <p:origin x="39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148894-BEEE-4B10-8EDB-1F2D8E737A60}" type="datetimeFigureOut">
              <a:rPr lang="en-US" smtClean="0"/>
              <a:t>1/7/26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77DBA-63AD-4FE4-9FB2-CE697466C59A}" type="slidenum">
              <a:rPr lang="en-US" smtClean="0"/>
              <a:t>‹#›</a:t>
            </a:fld>
            <a:endParaRPr lang="en-US"/>
          </a:p>
        </p:txBody>
      </p:sp>
    </p:spTree>
    <p:extLst>
      <p:ext uri="{BB962C8B-B14F-4D97-AF65-F5344CB8AC3E}">
        <p14:creationId xmlns:p14="http://schemas.microsoft.com/office/powerpoint/2010/main" val="524448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877DBA-63AD-4FE4-9FB2-CE697466C59A}" type="slidenum">
              <a:rPr lang="en-US" smtClean="0"/>
              <a:t>1</a:t>
            </a:fld>
            <a:endParaRPr lang="en-US"/>
          </a:p>
        </p:txBody>
      </p:sp>
    </p:spTree>
    <p:extLst>
      <p:ext uri="{BB962C8B-B14F-4D97-AF65-F5344CB8AC3E}">
        <p14:creationId xmlns:p14="http://schemas.microsoft.com/office/powerpoint/2010/main" val="4030482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BC0C88-F249-4DD6-B53A-17E70C45A3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840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8"/>
        <p:cNvGrpSpPr/>
        <p:nvPr/>
      </p:nvGrpSpPr>
      <p:grpSpPr>
        <a:xfrm>
          <a:off x="0" y="0"/>
          <a:ext cx="0" cy="0"/>
          <a:chOff x="0" y="0"/>
          <a:chExt cx="0" cy="0"/>
        </a:xfrm>
      </p:grpSpPr>
      <p:sp>
        <p:nvSpPr>
          <p:cNvPr id="9" name="Google Shape;9;p2"/>
          <p:cNvSpPr/>
          <p:nvPr/>
        </p:nvSpPr>
        <p:spPr>
          <a:xfrm>
            <a:off x="2565967" y="591433"/>
            <a:ext cx="7074000" cy="707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subTitle" idx="1"/>
          </p:nvPr>
        </p:nvSpPr>
        <p:spPr>
          <a:xfrm>
            <a:off x="4705900" y="5190567"/>
            <a:ext cx="2780400" cy="65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a:solidFill>
                  <a:schemeClr val="dk1"/>
                </a:solidFill>
              </a:defRPr>
            </a:lvl1pPr>
            <a:lvl2pPr lvl="1" rtl="0">
              <a:lnSpc>
                <a:spcPct val="100000"/>
              </a:lnSpc>
              <a:spcBef>
                <a:spcPts val="0"/>
              </a:spcBef>
              <a:spcAft>
                <a:spcPts val="0"/>
              </a:spcAft>
              <a:buClr>
                <a:schemeClr val="dk1"/>
              </a:buClr>
              <a:buSzPts val="2800"/>
              <a:buNone/>
              <a:defRPr sz="3733">
                <a:solidFill>
                  <a:schemeClr val="dk1"/>
                </a:solidFill>
              </a:defRPr>
            </a:lvl2pPr>
            <a:lvl3pPr lvl="2" rtl="0">
              <a:lnSpc>
                <a:spcPct val="100000"/>
              </a:lnSpc>
              <a:spcBef>
                <a:spcPts val="0"/>
              </a:spcBef>
              <a:spcAft>
                <a:spcPts val="0"/>
              </a:spcAft>
              <a:buClr>
                <a:schemeClr val="dk1"/>
              </a:buClr>
              <a:buSzPts val="2800"/>
              <a:buNone/>
              <a:defRPr sz="3733">
                <a:solidFill>
                  <a:schemeClr val="dk1"/>
                </a:solidFill>
              </a:defRPr>
            </a:lvl3pPr>
            <a:lvl4pPr lvl="3" rtl="0">
              <a:lnSpc>
                <a:spcPct val="100000"/>
              </a:lnSpc>
              <a:spcBef>
                <a:spcPts val="0"/>
              </a:spcBef>
              <a:spcAft>
                <a:spcPts val="0"/>
              </a:spcAft>
              <a:buClr>
                <a:schemeClr val="dk1"/>
              </a:buClr>
              <a:buSzPts val="2800"/>
              <a:buNone/>
              <a:defRPr sz="3733">
                <a:solidFill>
                  <a:schemeClr val="dk1"/>
                </a:solidFill>
              </a:defRPr>
            </a:lvl4pPr>
            <a:lvl5pPr lvl="4" rtl="0">
              <a:lnSpc>
                <a:spcPct val="100000"/>
              </a:lnSpc>
              <a:spcBef>
                <a:spcPts val="0"/>
              </a:spcBef>
              <a:spcAft>
                <a:spcPts val="0"/>
              </a:spcAft>
              <a:buClr>
                <a:schemeClr val="dk1"/>
              </a:buClr>
              <a:buSzPts val="2800"/>
              <a:buNone/>
              <a:defRPr sz="3733">
                <a:solidFill>
                  <a:schemeClr val="dk1"/>
                </a:solidFill>
              </a:defRPr>
            </a:lvl5pPr>
            <a:lvl6pPr lvl="5" rtl="0">
              <a:lnSpc>
                <a:spcPct val="100000"/>
              </a:lnSpc>
              <a:spcBef>
                <a:spcPts val="0"/>
              </a:spcBef>
              <a:spcAft>
                <a:spcPts val="0"/>
              </a:spcAft>
              <a:buClr>
                <a:schemeClr val="dk1"/>
              </a:buClr>
              <a:buSzPts val="2800"/>
              <a:buNone/>
              <a:defRPr sz="3733">
                <a:solidFill>
                  <a:schemeClr val="dk1"/>
                </a:solidFill>
              </a:defRPr>
            </a:lvl6pPr>
            <a:lvl7pPr lvl="6" rtl="0">
              <a:lnSpc>
                <a:spcPct val="100000"/>
              </a:lnSpc>
              <a:spcBef>
                <a:spcPts val="0"/>
              </a:spcBef>
              <a:spcAft>
                <a:spcPts val="0"/>
              </a:spcAft>
              <a:buClr>
                <a:schemeClr val="dk1"/>
              </a:buClr>
              <a:buSzPts val="2800"/>
              <a:buNone/>
              <a:defRPr sz="3733">
                <a:solidFill>
                  <a:schemeClr val="dk1"/>
                </a:solidFill>
              </a:defRPr>
            </a:lvl7pPr>
            <a:lvl8pPr lvl="7" rtl="0">
              <a:lnSpc>
                <a:spcPct val="100000"/>
              </a:lnSpc>
              <a:spcBef>
                <a:spcPts val="0"/>
              </a:spcBef>
              <a:spcAft>
                <a:spcPts val="0"/>
              </a:spcAft>
              <a:buClr>
                <a:schemeClr val="dk1"/>
              </a:buClr>
              <a:buSzPts val="2800"/>
              <a:buNone/>
              <a:defRPr sz="3733">
                <a:solidFill>
                  <a:schemeClr val="dk1"/>
                </a:solidFill>
              </a:defRPr>
            </a:lvl8pPr>
            <a:lvl9pPr lvl="8" rtl="0">
              <a:lnSpc>
                <a:spcPct val="100000"/>
              </a:lnSpc>
              <a:spcBef>
                <a:spcPts val="0"/>
              </a:spcBef>
              <a:spcAft>
                <a:spcPts val="0"/>
              </a:spcAft>
              <a:buClr>
                <a:schemeClr val="dk1"/>
              </a:buClr>
              <a:buSzPts val="2800"/>
              <a:buNone/>
              <a:defRPr sz="3733">
                <a:solidFill>
                  <a:schemeClr val="dk1"/>
                </a:solidFill>
              </a:defRPr>
            </a:lvl9pPr>
          </a:lstStyle>
          <a:p>
            <a:endParaRPr/>
          </a:p>
        </p:txBody>
      </p:sp>
      <p:sp>
        <p:nvSpPr>
          <p:cNvPr id="11" name="Google Shape;11;p2"/>
          <p:cNvSpPr txBox="1">
            <a:spLocks noGrp="1"/>
          </p:cNvSpPr>
          <p:nvPr>
            <p:ph type="title"/>
          </p:nvPr>
        </p:nvSpPr>
        <p:spPr>
          <a:xfrm>
            <a:off x="4079467" y="1130563"/>
            <a:ext cx="4047600" cy="2454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600"/>
              <a:buNone/>
              <a:defRPr sz="6667"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1382185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dk2"/>
        </a:solidFill>
        <a:effectLst/>
      </p:bgPr>
    </p:bg>
    <p:spTree>
      <p:nvGrpSpPr>
        <p:cNvPr id="1" name="Shape 69"/>
        <p:cNvGrpSpPr/>
        <p:nvPr/>
      </p:nvGrpSpPr>
      <p:grpSpPr>
        <a:xfrm>
          <a:off x="0" y="0"/>
          <a:ext cx="0" cy="0"/>
          <a:chOff x="0" y="0"/>
          <a:chExt cx="0" cy="0"/>
        </a:xfrm>
      </p:grpSpPr>
    </p:spTree>
    <p:extLst>
      <p:ext uri="{BB962C8B-B14F-4D97-AF65-F5344CB8AC3E}">
        <p14:creationId xmlns:p14="http://schemas.microsoft.com/office/powerpoint/2010/main" val="1713249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1"/>
        </a:solidFill>
        <a:effectLst/>
      </p:bgPr>
    </p:bg>
    <p:spTree>
      <p:nvGrpSpPr>
        <p:cNvPr id="1" name="Shape 70"/>
        <p:cNvGrpSpPr/>
        <p:nvPr/>
      </p:nvGrpSpPr>
      <p:grpSpPr>
        <a:xfrm>
          <a:off x="0" y="0"/>
          <a:ext cx="0" cy="0"/>
          <a:chOff x="0" y="0"/>
          <a:chExt cx="0" cy="0"/>
        </a:xfrm>
      </p:grpSpPr>
    </p:spTree>
    <p:extLst>
      <p:ext uri="{BB962C8B-B14F-4D97-AF65-F5344CB8AC3E}">
        <p14:creationId xmlns:p14="http://schemas.microsoft.com/office/powerpoint/2010/main" val="2529571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3"/>
        </a:solidFill>
        <a:effectLst/>
      </p:bgPr>
    </p:bg>
    <p:spTree>
      <p:nvGrpSpPr>
        <p:cNvPr id="1" name="Shape 71"/>
        <p:cNvGrpSpPr/>
        <p:nvPr/>
      </p:nvGrpSpPr>
      <p:grpSpPr>
        <a:xfrm>
          <a:off x="0" y="0"/>
          <a:ext cx="0" cy="0"/>
          <a:chOff x="0" y="0"/>
          <a:chExt cx="0" cy="0"/>
        </a:xfrm>
      </p:grpSpPr>
    </p:spTree>
    <p:extLst>
      <p:ext uri="{BB962C8B-B14F-4D97-AF65-F5344CB8AC3E}">
        <p14:creationId xmlns:p14="http://schemas.microsoft.com/office/powerpoint/2010/main" val="2550326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1">
  <p:cSld name="Title and Body1">
    <p:spTree>
      <p:nvGrpSpPr>
        <p:cNvPr id="1" name="Shape 79"/>
        <p:cNvGrpSpPr/>
        <p:nvPr/>
      </p:nvGrpSpPr>
      <p:grpSpPr>
        <a:xfrm>
          <a:off x="0" y="0"/>
          <a:ext cx="0" cy="0"/>
          <a:chOff x="0" y="0"/>
          <a:chExt cx="0" cy="0"/>
        </a:xfrm>
      </p:grpSpPr>
      <p:sp>
        <p:nvSpPr>
          <p:cNvPr id="80" name="Google Shape;80;p19"/>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9"/>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82" name="Google Shape;82;p19"/>
          <p:cNvGrpSpPr/>
          <p:nvPr/>
        </p:nvGrpSpPr>
        <p:grpSpPr>
          <a:xfrm>
            <a:off x="-1600" y="5896807"/>
            <a:ext cx="12192383" cy="961207"/>
            <a:chOff x="6554556" y="4623505"/>
            <a:chExt cx="7127825" cy="720905"/>
          </a:xfrm>
        </p:grpSpPr>
        <p:sp>
          <p:nvSpPr>
            <p:cNvPr id="83" name="Google Shape;83;p19"/>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19"/>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5" name="Google Shape;85;p19"/>
          <p:cNvSpPr txBox="1">
            <a:spLocks noGrp="1"/>
          </p:cNvSpPr>
          <p:nvPr>
            <p:ph type="title" idx="2"/>
          </p:nvPr>
        </p:nvSpPr>
        <p:spPr>
          <a:xfrm>
            <a:off x="814700" y="3114333"/>
            <a:ext cx="3479200" cy="1604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667"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6" name="Google Shape;86;p19">
            <a:hlinkClick r:id="" action="ppaction://noaction"/>
          </p:cNvPr>
          <p:cNvSpPr txBox="1">
            <a:spLocks noGrp="1"/>
          </p:cNvSpPr>
          <p:nvPr>
            <p:ph type="title" idx="3"/>
          </p:nvPr>
        </p:nvSpPr>
        <p:spPr>
          <a:xfrm>
            <a:off x="6319400" y="2524367"/>
            <a:ext cx="1891200" cy="81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3333"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7" name="Google Shape;87;p19">
            <a:hlinkClick r:id="" action="ppaction://noaction"/>
          </p:cNvPr>
          <p:cNvSpPr txBox="1">
            <a:spLocks noGrp="1"/>
          </p:cNvSpPr>
          <p:nvPr>
            <p:ph type="title" idx="4"/>
          </p:nvPr>
        </p:nvSpPr>
        <p:spPr>
          <a:xfrm>
            <a:off x="6319400" y="3509933"/>
            <a:ext cx="1891200" cy="81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3333"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8" name="Google Shape;88;p19">
            <a:hlinkClick r:id="" action="ppaction://noaction"/>
          </p:cNvPr>
          <p:cNvSpPr txBox="1">
            <a:spLocks noGrp="1"/>
          </p:cNvSpPr>
          <p:nvPr>
            <p:ph type="title" idx="5"/>
          </p:nvPr>
        </p:nvSpPr>
        <p:spPr>
          <a:xfrm>
            <a:off x="6319400" y="4495500"/>
            <a:ext cx="1891200" cy="81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3333"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052210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2">
  <p:cSld name="Title and Body2">
    <p:spTree>
      <p:nvGrpSpPr>
        <p:cNvPr id="1" name="Shape 89"/>
        <p:cNvGrpSpPr/>
        <p:nvPr/>
      </p:nvGrpSpPr>
      <p:grpSpPr>
        <a:xfrm>
          <a:off x="0" y="0"/>
          <a:ext cx="0" cy="0"/>
          <a:chOff x="0" y="0"/>
          <a:chExt cx="0" cy="0"/>
        </a:xfrm>
      </p:grpSpPr>
      <p:sp>
        <p:nvSpPr>
          <p:cNvPr id="90" name="Google Shape;90;p20"/>
          <p:cNvSpPr txBox="1">
            <a:spLocks noGrp="1"/>
          </p:cNvSpPr>
          <p:nvPr>
            <p:ph type="body" idx="1"/>
          </p:nvPr>
        </p:nvSpPr>
        <p:spPr>
          <a:xfrm>
            <a:off x="713597" y="2801733"/>
            <a:ext cx="6130800" cy="2345600"/>
          </a:xfrm>
          <a:prstGeom prst="rect">
            <a:avLst/>
          </a:prstGeom>
        </p:spPr>
        <p:txBody>
          <a:bodyPr spcFirstLastPara="1" wrap="square" lIns="91425" tIns="91425" rIns="91425" bIns="91425" anchor="t" anchorCtr="0">
            <a:noAutofit/>
          </a:bodyPr>
          <a:lstStyle>
            <a:lvl1pPr marL="609585" lvl="0" indent="-474121" rtl="0">
              <a:lnSpc>
                <a:spcPct val="100000"/>
              </a:lnSpc>
              <a:spcBef>
                <a:spcPts val="0"/>
              </a:spcBef>
              <a:spcAft>
                <a:spcPts val="0"/>
              </a:spcAft>
              <a:buSzPts val="2000"/>
              <a:buChar char="●"/>
              <a:defRPr/>
            </a:lvl1pPr>
            <a:lvl2pPr marL="1219170" lvl="1" indent="-457189" algn="ctr" rtl="0">
              <a:spcBef>
                <a:spcPts val="0"/>
              </a:spcBef>
              <a:spcAft>
                <a:spcPts val="0"/>
              </a:spcAft>
              <a:buSzPts val="1800"/>
              <a:buChar char="○"/>
              <a:defRPr sz="2400"/>
            </a:lvl2pPr>
            <a:lvl3pPr marL="1828754" lvl="2" indent="-457189" algn="ctr" rtl="0">
              <a:spcBef>
                <a:spcPts val="2133"/>
              </a:spcBef>
              <a:spcAft>
                <a:spcPts val="0"/>
              </a:spcAft>
              <a:buSzPts val="1800"/>
              <a:buChar char="■"/>
              <a:defRPr sz="2400"/>
            </a:lvl3pPr>
            <a:lvl4pPr marL="2438339" lvl="3" indent="-457189" algn="ctr" rtl="0">
              <a:spcBef>
                <a:spcPts val="2133"/>
              </a:spcBef>
              <a:spcAft>
                <a:spcPts val="0"/>
              </a:spcAft>
              <a:buSzPts val="1800"/>
              <a:buChar char="●"/>
              <a:defRPr sz="2400"/>
            </a:lvl4pPr>
            <a:lvl5pPr marL="3047924" lvl="4" indent="-457189" algn="ctr" rtl="0">
              <a:spcBef>
                <a:spcPts val="2133"/>
              </a:spcBef>
              <a:spcAft>
                <a:spcPts val="0"/>
              </a:spcAft>
              <a:buSzPts val="1800"/>
              <a:buChar char="○"/>
              <a:defRPr sz="2400"/>
            </a:lvl5pPr>
            <a:lvl6pPr marL="3657509" lvl="5" indent="-457189" algn="ctr" rtl="0">
              <a:spcBef>
                <a:spcPts val="2133"/>
              </a:spcBef>
              <a:spcAft>
                <a:spcPts val="0"/>
              </a:spcAft>
              <a:buSzPts val="1800"/>
              <a:buChar char="■"/>
              <a:defRPr sz="2400"/>
            </a:lvl6pPr>
            <a:lvl7pPr marL="4267093" lvl="6" indent="-457189" algn="ctr" rtl="0">
              <a:spcBef>
                <a:spcPts val="2133"/>
              </a:spcBef>
              <a:spcAft>
                <a:spcPts val="0"/>
              </a:spcAft>
              <a:buSzPts val="1800"/>
              <a:buChar char="●"/>
              <a:defRPr sz="2400"/>
            </a:lvl7pPr>
            <a:lvl8pPr marL="4876678" lvl="7" indent="-457189" algn="ctr" rtl="0">
              <a:spcBef>
                <a:spcPts val="2133"/>
              </a:spcBef>
              <a:spcAft>
                <a:spcPts val="0"/>
              </a:spcAft>
              <a:buSzPts val="1800"/>
              <a:buChar char="○"/>
              <a:defRPr sz="2400"/>
            </a:lvl8pPr>
            <a:lvl9pPr marL="5486263" lvl="8" indent="-457189" algn="ctr" rtl="0">
              <a:spcBef>
                <a:spcPts val="2133"/>
              </a:spcBef>
              <a:spcAft>
                <a:spcPts val="2133"/>
              </a:spcAft>
              <a:buSzPts val="1800"/>
              <a:buChar char="■"/>
              <a:defRPr sz="2400"/>
            </a:lvl9pPr>
          </a:lstStyle>
          <a:p>
            <a:endParaRPr/>
          </a:p>
        </p:txBody>
      </p:sp>
      <p:sp>
        <p:nvSpPr>
          <p:cNvPr id="91" name="Google Shape;91;p20"/>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0"/>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93" name="Google Shape;93;p20"/>
          <p:cNvGrpSpPr/>
          <p:nvPr/>
        </p:nvGrpSpPr>
        <p:grpSpPr>
          <a:xfrm>
            <a:off x="-1600" y="5896807"/>
            <a:ext cx="12192383" cy="961207"/>
            <a:chOff x="6554556" y="4623505"/>
            <a:chExt cx="7127825" cy="720905"/>
          </a:xfrm>
        </p:grpSpPr>
        <p:sp>
          <p:nvSpPr>
            <p:cNvPr id="94" name="Google Shape;94;p2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80189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110"/>
        <p:cNvGrpSpPr/>
        <p:nvPr/>
      </p:nvGrpSpPr>
      <p:grpSpPr>
        <a:xfrm>
          <a:off x="0" y="0"/>
          <a:ext cx="0" cy="0"/>
          <a:chOff x="0" y="0"/>
          <a:chExt cx="0" cy="0"/>
        </a:xfrm>
      </p:grpSpPr>
      <p:sp>
        <p:nvSpPr>
          <p:cNvPr id="111" name="Google Shape;111;p23"/>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23"/>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13" name="Google Shape;113;p23"/>
          <p:cNvGrpSpPr/>
          <p:nvPr/>
        </p:nvGrpSpPr>
        <p:grpSpPr>
          <a:xfrm>
            <a:off x="-1600" y="5896807"/>
            <a:ext cx="12192383" cy="961207"/>
            <a:chOff x="6554556" y="4623505"/>
            <a:chExt cx="7127825" cy="720905"/>
          </a:xfrm>
        </p:grpSpPr>
        <p:sp>
          <p:nvSpPr>
            <p:cNvPr id="114" name="Google Shape;114;p2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61240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2">
  <p:cSld name="Section Header2">
    <p:spTree>
      <p:nvGrpSpPr>
        <p:cNvPr id="1" name="Shape 130"/>
        <p:cNvGrpSpPr/>
        <p:nvPr/>
      </p:nvGrpSpPr>
      <p:grpSpPr>
        <a:xfrm>
          <a:off x="0" y="0"/>
          <a:ext cx="0" cy="0"/>
          <a:chOff x="0" y="0"/>
          <a:chExt cx="0" cy="0"/>
        </a:xfrm>
      </p:grpSpPr>
      <p:sp>
        <p:nvSpPr>
          <p:cNvPr id="131" name="Google Shape;131;p26"/>
          <p:cNvSpPr/>
          <p:nvPr/>
        </p:nvSpPr>
        <p:spPr>
          <a:xfrm>
            <a:off x="-1600" y="3429000"/>
            <a:ext cx="12213200" cy="246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2" name="Google Shape;132;p26"/>
          <p:cNvGrpSpPr/>
          <p:nvPr/>
        </p:nvGrpSpPr>
        <p:grpSpPr>
          <a:xfrm>
            <a:off x="-2044" y="5896843"/>
            <a:ext cx="12200936" cy="961207"/>
            <a:chOff x="6554556" y="4623505"/>
            <a:chExt cx="7127825" cy="720905"/>
          </a:xfrm>
        </p:grpSpPr>
        <p:sp>
          <p:nvSpPr>
            <p:cNvPr id="133" name="Google Shape;133;p26"/>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6"/>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5" name="Google Shape;135;p26"/>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6" name="Google Shape;136;p26"/>
          <p:cNvSpPr txBox="1">
            <a:spLocks noGrp="1"/>
          </p:cNvSpPr>
          <p:nvPr>
            <p:ph type="subTitle" idx="1"/>
          </p:nvPr>
        </p:nvSpPr>
        <p:spPr>
          <a:xfrm>
            <a:off x="961200" y="173379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15785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7">
  <p:cSld name="Title and Body7">
    <p:spTree>
      <p:nvGrpSpPr>
        <p:cNvPr id="1" name="Shape 150"/>
        <p:cNvGrpSpPr/>
        <p:nvPr/>
      </p:nvGrpSpPr>
      <p:grpSpPr>
        <a:xfrm>
          <a:off x="0" y="0"/>
          <a:ext cx="0" cy="0"/>
          <a:chOff x="0" y="0"/>
          <a:chExt cx="0" cy="0"/>
        </a:xfrm>
      </p:grpSpPr>
      <p:sp>
        <p:nvSpPr>
          <p:cNvPr id="151" name="Google Shape;151;p29"/>
          <p:cNvSpPr/>
          <p:nvPr/>
        </p:nvSpPr>
        <p:spPr>
          <a:xfrm>
            <a:off x="-900" y="489200"/>
            <a:ext cx="12194000" cy="1445600"/>
          </a:xfrm>
          <a:prstGeom prst="roundRect">
            <a:avLst>
              <a:gd name="adj" fmla="val 16667"/>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29"/>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
        <p:nvSpPr>
          <p:cNvPr id="153" name="Google Shape;153;p29"/>
          <p:cNvSpPr txBox="1">
            <a:spLocks noGrp="1"/>
          </p:cNvSpPr>
          <p:nvPr>
            <p:ph type="title" idx="2"/>
          </p:nvPr>
        </p:nvSpPr>
        <p:spPr>
          <a:xfrm>
            <a:off x="2120467" y="2498333"/>
            <a:ext cx="7951200" cy="28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54" name="Google Shape;154;p29"/>
          <p:cNvGrpSpPr/>
          <p:nvPr/>
        </p:nvGrpSpPr>
        <p:grpSpPr>
          <a:xfrm>
            <a:off x="-1600" y="5896807"/>
            <a:ext cx="12192383" cy="961207"/>
            <a:chOff x="6554556" y="4623505"/>
            <a:chExt cx="7127825" cy="720905"/>
          </a:xfrm>
        </p:grpSpPr>
        <p:sp>
          <p:nvSpPr>
            <p:cNvPr id="155" name="Google Shape;155;p29"/>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9"/>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86146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11">
  <p:cSld name="Title and Body 11">
    <p:spTree>
      <p:nvGrpSpPr>
        <p:cNvPr id="1" name="Shape 191"/>
        <p:cNvGrpSpPr/>
        <p:nvPr/>
      </p:nvGrpSpPr>
      <p:grpSpPr>
        <a:xfrm>
          <a:off x="0" y="0"/>
          <a:ext cx="0" cy="0"/>
          <a:chOff x="0" y="0"/>
          <a:chExt cx="0" cy="0"/>
        </a:xfrm>
      </p:grpSpPr>
      <p:grpSp>
        <p:nvGrpSpPr>
          <p:cNvPr id="192" name="Google Shape;192;p35"/>
          <p:cNvGrpSpPr/>
          <p:nvPr/>
        </p:nvGrpSpPr>
        <p:grpSpPr>
          <a:xfrm>
            <a:off x="-1600" y="5896807"/>
            <a:ext cx="12192383" cy="961207"/>
            <a:chOff x="6554556" y="4623505"/>
            <a:chExt cx="7127825" cy="720905"/>
          </a:xfrm>
        </p:grpSpPr>
        <p:sp>
          <p:nvSpPr>
            <p:cNvPr id="193" name="Google Shape;193;p35"/>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35"/>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5" name="Google Shape;195;p35"/>
          <p:cNvSpPr/>
          <p:nvPr/>
        </p:nvSpPr>
        <p:spPr>
          <a:xfrm>
            <a:off x="-900" y="489200"/>
            <a:ext cx="12194000" cy="14456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35"/>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
        <p:nvSpPr>
          <p:cNvPr id="197" name="Google Shape;197;p35">
            <a:hlinkClick r:id="" action="ppaction://noaction"/>
          </p:cNvPr>
          <p:cNvSpPr txBox="1">
            <a:spLocks noGrp="1"/>
          </p:cNvSpPr>
          <p:nvPr>
            <p:ph type="title" idx="2"/>
          </p:nvPr>
        </p:nvSpPr>
        <p:spPr>
          <a:xfrm>
            <a:off x="6319400" y="2524367"/>
            <a:ext cx="1891200" cy="81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3333"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8" name="Google Shape;198;p35">
            <a:hlinkClick r:id="" action="ppaction://noaction"/>
          </p:cNvPr>
          <p:cNvSpPr txBox="1">
            <a:spLocks noGrp="1"/>
          </p:cNvSpPr>
          <p:nvPr>
            <p:ph type="title" idx="3"/>
          </p:nvPr>
        </p:nvSpPr>
        <p:spPr>
          <a:xfrm>
            <a:off x="6319400" y="3509933"/>
            <a:ext cx="1891200" cy="81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3333"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9" name="Google Shape;199;p35">
            <a:hlinkClick r:id="" action="ppaction://noaction"/>
          </p:cNvPr>
          <p:cNvSpPr txBox="1">
            <a:spLocks noGrp="1"/>
          </p:cNvSpPr>
          <p:nvPr>
            <p:ph type="title" idx="4"/>
          </p:nvPr>
        </p:nvSpPr>
        <p:spPr>
          <a:xfrm>
            <a:off x="6319400" y="4495500"/>
            <a:ext cx="1891200" cy="81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3333"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044900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12">
  <p:cSld name="Title and Body 12">
    <p:spTree>
      <p:nvGrpSpPr>
        <p:cNvPr id="1" name="Shape 200"/>
        <p:cNvGrpSpPr/>
        <p:nvPr/>
      </p:nvGrpSpPr>
      <p:grpSpPr>
        <a:xfrm>
          <a:off x="0" y="0"/>
          <a:ext cx="0" cy="0"/>
          <a:chOff x="0" y="0"/>
          <a:chExt cx="0" cy="0"/>
        </a:xfrm>
      </p:grpSpPr>
      <p:grpSp>
        <p:nvGrpSpPr>
          <p:cNvPr id="201" name="Google Shape;201;p36"/>
          <p:cNvGrpSpPr/>
          <p:nvPr/>
        </p:nvGrpSpPr>
        <p:grpSpPr>
          <a:xfrm>
            <a:off x="-1600" y="5896807"/>
            <a:ext cx="12192383" cy="961207"/>
            <a:chOff x="6554556" y="4623505"/>
            <a:chExt cx="7127825" cy="720905"/>
          </a:xfrm>
        </p:grpSpPr>
        <p:sp>
          <p:nvSpPr>
            <p:cNvPr id="202" name="Google Shape;202;p36"/>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36"/>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36"/>
          <p:cNvSpPr/>
          <p:nvPr/>
        </p:nvSpPr>
        <p:spPr>
          <a:xfrm>
            <a:off x="-900" y="489200"/>
            <a:ext cx="12194000" cy="14456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36"/>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
        <p:nvSpPr>
          <p:cNvPr id="206" name="Google Shape;206;p36"/>
          <p:cNvSpPr txBox="1">
            <a:spLocks noGrp="1"/>
          </p:cNvSpPr>
          <p:nvPr>
            <p:ph type="title" idx="2"/>
          </p:nvPr>
        </p:nvSpPr>
        <p:spPr>
          <a:xfrm>
            <a:off x="2120467" y="2498333"/>
            <a:ext cx="7951200" cy="7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1095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grpSp>
        <p:nvGrpSpPr>
          <p:cNvPr id="20" name="Google Shape;20;p4"/>
          <p:cNvGrpSpPr/>
          <p:nvPr/>
        </p:nvGrpSpPr>
        <p:grpSpPr>
          <a:xfrm>
            <a:off x="-323257" y="417801"/>
            <a:ext cx="12726425" cy="1166151"/>
            <a:chOff x="-242443" y="237150"/>
            <a:chExt cx="9544819" cy="874613"/>
          </a:xfrm>
        </p:grpSpPr>
        <p:sp>
          <p:nvSpPr>
            <p:cNvPr id="21" name="Google Shape;21;p4"/>
            <p:cNvSpPr/>
            <p:nvPr/>
          </p:nvSpPr>
          <p:spPr>
            <a:xfrm>
              <a:off x="7625675" y="408622"/>
              <a:ext cx="808827" cy="645494"/>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4"/>
            <p:cNvSpPr/>
            <p:nvPr/>
          </p:nvSpPr>
          <p:spPr>
            <a:xfrm>
              <a:off x="855672" y="238550"/>
              <a:ext cx="599324" cy="348163"/>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4"/>
            <p:cNvSpPr/>
            <p:nvPr/>
          </p:nvSpPr>
          <p:spPr>
            <a:xfrm>
              <a:off x="8585054" y="237150"/>
              <a:ext cx="717322" cy="416604"/>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4"/>
            <p:cNvSpPr/>
            <p:nvPr/>
          </p:nvSpPr>
          <p:spPr>
            <a:xfrm>
              <a:off x="-242443" y="427082"/>
              <a:ext cx="1178906" cy="684681"/>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 name="Google Shape;25;p4"/>
          <p:cNvSpPr txBox="1">
            <a:spLocks noGrp="1"/>
          </p:cNvSpPr>
          <p:nvPr>
            <p:ph type="body" idx="1"/>
          </p:nvPr>
        </p:nvSpPr>
        <p:spPr>
          <a:xfrm>
            <a:off x="817400" y="1765167"/>
            <a:ext cx="10572400" cy="38304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Clr>
                <a:srgbClr val="434343"/>
              </a:buClr>
              <a:buSzPts val="1200"/>
              <a:buAutoNum type="arabicPeriod"/>
              <a:defRPr sz="1600"/>
            </a:lvl1pPr>
            <a:lvl2pPr marL="1219170" lvl="1" indent="-406390" rtl="0">
              <a:spcBef>
                <a:spcPts val="2133"/>
              </a:spcBef>
              <a:spcAft>
                <a:spcPts val="0"/>
              </a:spcAft>
              <a:buClr>
                <a:srgbClr val="434343"/>
              </a:buClr>
              <a:buSzPts val="1200"/>
              <a:buFont typeface="Roboto Condensed Light"/>
              <a:buAutoNum type="alphaLcPeriod"/>
              <a:defRPr sz="1600"/>
            </a:lvl2pPr>
            <a:lvl3pPr marL="1828754" lvl="2" indent="-406390" rtl="0">
              <a:spcBef>
                <a:spcPts val="2133"/>
              </a:spcBef>
              <a:spcAft>
                <a:spcPts val="0"/>
              </a:spcAft>
              <a:buClr>
                <a:srgbClr val="434343"/>
              </a:buClr>
              <a:buSzPts val="1200"/>
              <a:buFont typeface="Roboto Condensed Light"/>
              <a:buAutoNum type="romanLcPeriod"/>
              <a:defRPr sz="1600"/>
            </a:lvl3pPr>
            <a:lvl4pPr marL="2438339" lvl="3" indent="-406390" rtl="0">
              <a:spcBef>
                <a:spcPts val="2133"/>
              </a:spcBef>
              <a:spcAft>
                <a:spcPts val="0"/>
              </a:spcAft>
              <a:buClr>
                <a:srgbClr val="434343"/>
              </a:buClr>
              <a:buSzPts val="1200"/>
              <a:buFont typeface="Roboto Condensed Light"/>
              <a:buAutoNum type="arabicPeriod"/>
              <a:defRPr sz="1600"/>
            </a:lvl4pPr>
            <a:lvl5pPr marL="3047924" lvl="4" indent="-406390" rtl="0">
              <a:spcBef>
                <a:spcPts val="2133"/>
              </a:spcBef>
              <a:spcAft>
                <a:spcPts val="0"/>
              </a:spcAft>
              <a:buClr>
                <a:srgbClr val="434343"/>
              </a:buClr>
              <a:buSzPts val="1200"/>
              <a:buFont typeface="Roboto Condensed Light"/>
              <a:buAutoNum type="alphaLcPeriod"/>
              <a:defRPr sz="1600"/>
            </a:lvl5pPr>
            <a:lvl6pPr marL="3657509" lvl="5" indent="-406390" rtl="0">
              <a:spcBef>
                <a:spcPts val="2133"/>
              </a:spcBef>
              <a:spcAft>
                <a:spcPts val="0"/>
              </a:spcAft>
              <a:buClr>
                <a:srgbClr val="434343"/>
              </a:buClr>
              <a:buSzPts val="1200"/>
              <a:buFont typeface="Roboto Condensed Light"/>
              <a:buAutoNum type="romanLcPeriod"/>
              <a:defRPr sz="1600"/>
            </a:lvl6pPr>
            <a:lvl7pPr marL="4267093" lvl="6" indent="-406390" rtl="0">
              <a:spcBef>
                <a:spcPts val="2133"/>
              </a:spcBef>
              <a:spcAft>
                <a:spcPts val="0"/>
              </a:spcAft>
              <a:buClr>
                <a:srgbClr val="434343"/>
              </a:buClr>
              <a:buSzPts val="1200"/>
              <a:buFont typeface="Roboto Condensed Light"/>
              <a:buAutoNum type="arabicPeriod"/>
              <a:defRPr sz="1600"/>
            </a:lvl7pPr>
            <a:lvl8pPr marL="4876678" lvl="7" indent="-406390" rtl="0">
              <a:spcBef>
                <a:spcPts val="2133"/>
              </a:spcBef>
              <a:spcAft>
                <a:spcPts val="0"/>
              </a:spcAft>
              <a:buClr>
                <a:srgbClr val="434343"/>
              </a:buClr>
              <a:buSzPts val="1200"/>
              <a:buFont typeface="Roboto Condensed Light"/>
              <a:buAutoNum type="alphaLcPeriod"/>
              <a:defRPr sz="1600"/>
            </a:lvl8pPr>
            <a:lvl9pPr marL="5486263" lvl="8" indent="-406390" rtl="0">
              <a:spcBef>
                <a:spcPts val="2133"/>
              </a:spcBef>
              <a:spcAft>
                <a:spcPts val="2133"/>
              </a:spcAft>
              <a:buClr>
                <a:srgbClr val="434343"/>
              </a:buClr>
              <a:buSzPts val="1200"/>
              <a:buFont typeface="Roboto Condensed Light"/>
              <a:buAutoNum type="romanLcPeriod"/>
              <a:defRPr sz="1600"/>
            </a:lvl9pPr>
          </a:lstStyle>
          <a:p>
            <a:endParaRPr/>
          </a:p>
        </p:txBody>
      </p:sp>
      <p:sp>
        <p:nvSpPr>
          <p:cNvPr id="26" name="Google Shape;26;p4"/>
          <p:cNvSpPr/>
          <p:nvPr/>
        </p:nvSpPr>
        <p:spPr>
          <a:xfrm>
            <a:off x="-2044" y="6081176"/>
            <a:ext cx="12200936" cy="776872"/>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 name="Google Shape;27;p4"/>
          <p:cNvGrpSpPr/>
          <p:nvPr/>
        </p:nvGrpSpPr>
        <p:grpSpPr>
          <a:xfrm>
            <a:off x="-2044" y="5896843"/>
            <a:ext cx="12200936" cy="961207"/>
            <a:chOff x="6554556" y="4623505"/>
            <a:chExt cx="7127825" cy="720905"/>
          </a:xfrm>
        </p:grpSpPr>
        <p:sp>
          <p:nvSpPr>
            <p:cNvPr id="28" name="Google Shape;28;p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 name="Google Shape;30;p4"/>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Tree>
    <p:extLst>
      <p:ext uri="{BB962C8B-B14F-4D97-AF65-F5344CB8AC3E}">
        <p14:creationId xmlns:p14="http://schemas.microsoft.com/office/powerpoint/2010/main" val="22056364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s + Credits">
  <p:cSld name="Thanks + Credits">
    <p:bg>
      <p:bgPr>
        <a:solidFill>
          <a:schemeClr val="lt2"/>
        </a:solidFill>
        <a:effectLst/>
      </p:bgPr>
    </p:bg>
    <p:spTree>
      <p:nvGrpSpPr>
        <p:cNvPr id="1" name="Shape 207"/>
        <p:cNvGrpSpPr/>
        <p:nvPr/>
      </p:nvGrpSpPr>
      <p:grpSpPr>
        <a:xfrm>
          <a:off x="0" y="0"/>
          <a:ext cx="0" cy="0"/>
          <a:chOff x="0" y="0"/>
          <a:chExt cx="0" cy="0"/>
        </a:xfrm>
      </p:grpSpPr>
      <p:sp>
        <p:nvSpPr>
          <p:cNvPr id="208" name="Google Shape;208;p37"/>
          <p:cNvSpPr/>
          <p:nvPr/>
        </p:nvSpPr>
        <p:spPr>
          <a:xfrm>
            <a:off x="428665" y="2159833"/>
            <a:ext cx="6640000" cy="6640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9" name="Google Shape;209;p37"/>
          <p:cNvGrpSpPr/>
          <p:nvPr/>
        </p:nvGrpSpPr>
        <p:grpSpPr>
          <a:xfrm>
            <a:off x="-2044" y="5896843"/>
            <a:ext cx="12200936" cy="961207"/>
            <a:chOff x="6554556" y="4623505"/>
            <a:chExt cx="7127825" cy="720905"/>
          </a:xfrm>
        </p:grpSpPr>
        <p:sp>
          <p:nvSpPr>
            <p:cNvPr id="210" name="Google Shape;210;p3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3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2" name="Google Shape;212;p37"/>
          <p:cNvSpPr txBox="1"/>
          <p:nvPr/>
        </p:nvSpPr>
        <p:spPr>
          <a:xfrm>
            <a:off x="6686133" y="4625500"/>
            <a:ext cx="3984800" cy="6420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 sz="1333">
                <a:solidFill>
                  <a:schemeClr val="dk1"/>
                </a:solidFill>
                <a:latin typeface="Lato"/>
                <a:ea typeface="Lato"/>
                <a:cs typeface="Lato"/>
                <a:sym typeface="Lato"/>
              </a:rPr>
              <a:t>CREDITS: This presentation template was created by Slidesgo, including icons by Flaticon, and infographics &amp; images by Freepik</a:t>
            </a:r>
            <a:endParaRPr sz="1333">
              <a:solidFill>
                <a:schemeClr val="dk1"/>
              </a:solidFill>
              <a:latin typeface="Lato"/>
              <a:ea typeface="Lato"/>
              <a:cs typeface="Lato"/>
              <a:sym typeface="Lato"/>
            </a:endParaRPr>
          </a:p>
        </p:txBody>
      </p:sp>
      <p:sp>
        <p:nvSpPr>
          <p:cNvPr id="213" name="Google Shape;213;p37"/>
          <p:cNvSpPr txBox="1">
            <a:spLocks noGrp="1"/>
          </p:cNvSpPr>
          <p:nvPr>
            <p:ph type="title"/>
          </p:nvPr>
        </p:nvSpPr>
        <p:spPr>
          <a:xfrm>
            <a:off x="3360451" y="931667"/>
            <a:ext cx="5465600" cy="74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80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14" name="Google Shape;214;p37"/>
          <p:cNvSpPr txBox="1">
            <a:spLocks noGrp="1"/>
          </p:cNvSpPr>
          <p:nvPr>
            <p:ph type="subTitle" idx="1"/>
          </p:nvPr>
        </p:nvSpPr>
        <p:spPr>
          <a:xfrm>
            <a:off x="6931813" y="5233533"/>
            <a:ext cx="3473600" cy="415200"/>
          </a:xfrm>
          <a:prstGeom prst="rect">
            <a:avLst/>
          </a:prstGeom>
        </p:spPr>
        <p:txBody>
          <a:bodyPr spcFirstLastPara="1" wrap="square" lIns="91425" tIns="91425" rIns="91425" bIns="91425" anchor="t" anchorCtr="0">
            <a:noAutofit/>
          </a:bodyPr>
          <a:lstStyle>
            <a:lvl1pPr lvl="0" algn="ctr" rtl="0">
              <a:lnSpc>
                <a:spcPct val="100000"/>
              </a:lnSpc>
              <a:spcBef>
                <a:spcPts val="400"/>
              </a:spcBef>
              <a:spcAft>
                <a:spcPts val="0"/>
              </a:spcAft>
              <a:buNone/>
              <a:defRPr sz="1600" b="0"/>
            </a:lvl1pPr>
            <a:lvl2pPr lvl="1" algn="ctr" rtl="0">
              <a:lnSpc>
                <a:spcPct val="100000"/>
              </a:lnSpc>
              <a:spcBef>
                <a:spcPts val="400"/>
              </a:spcBef>
              <a:spcAft>
                <a:spcPts val="0"/>
              </a:spcAft>
              <a:buNone/>
              <a:defRPr sz="1600"/>
            </a:lvl2pPr>
            <a:lvl3pPr lvl="2" algn="ctr" rtl="0">
              <a:lnSpc>
                <a:spcPct val="100000"/>
              </a:lnSpc>
              <a:spcBef>
                <a:spcPts val="400"/>
              </a:spcBef>
              <a:spcAft>
                <a:spcPts val="0"/>
              </a:spcAft>
              <a:buNone/>
              <a:defRPr sz="1600"/>
            </a:lvl3pPr>
            <a:lvl4pPr lvl="3" algn="ctr" rtl="0">
              <a:lnSpc>
                <a:spcPct val="100000"/>
              </a:lnSpc>
              <a:spcBef>
                <a:spcPts val="400"/>
              </a:spcBef>
              <a:spcAft>
                <a:spcPts val="0"/>
              </a:spcAft>
              <a:buNone/>
              <a:defRPr sz="1600"/>
            </a:lvl4pPr>
            <a:lvl5pPr lvl="4" algn="ctr" rtl="0">
              <a:lnSpc>
                <a:spcPct val="100000"/>
              </a:lnSpc>
              <a:spcBef>
                <a:spcPts val="400"/>
              </a:spcBef>
              <a:spcAft>
                <a:spcPts val="0"/>
              </a:spcAft>
              <a:buNone/>
              <a:defRPr sz="1600"/>
            </a:lvl5pPr>
            <a:lvl6pPr lvl="5" algn="ctr" rtl="0">
              <a:lnSpc>
                <a:spcPct val="100000"/>
              </a:lnSpc>
              <a:spcBef>
                <a:spcPts val="400"/>
              </a:spcBef>
              <a:spcAft>
                <a:spcPts val="0"/>
              </a:spcAft>
              <a:buNone/>
              <a:defRPr sz="1600"/>
            </a:lvl6pPr>
            <a:lvl7pPr lvl="6" algn="ctr" rtl="0">
              <a:lnSpc>
                <a:spcPct val="100000"/>
              </a:lnSpc>
              <a:spcBef>
                <a:spcPts val="400"/>
              </a:spcBef>
              <a:spcAft>
                <a:spcPts val="0"/>
              </a:spcAft>
              <a:buNone/>
              <a:defRPr sz="1600"/>
            </a:lvl7pPr>
            <a:lvl8pPr lvl="7" algn="ctr" rtl="0">
              <a:lnSpc>
                <a:spcPct val="100000"/>
              </a:lnSpc>
              <a:spcBef>
                <a:spcPts val="400"/>
              </a:spcBef>
              <a:spcAft>
                <a:spcPts val="0"/>
              </a:spcAft>
              <a:buNone/>
              <a:defRPr sz="1600"/>
            </a:lvl8pPr>
            <a:lvl9pPr lvl="8" algn="ctr" rtl="0">
              <a:lnSpc>
                <a:spcPct val="100000"/>
              </a:lnSpc>
              <a:spcBef>
                <a:spcPts val="400"/>
              </a:spcBef>
              <a:spcAft>
                <a:spcPts val="0"/>
              </a:spcAft>
              <a:buNone/>
              <a:defRPr sz="1600"/>
            </a:lvl9pPr>
          </a:lstStyle>
          <a:p>
            <a:endParaRPr/>
          </a:p>
        </p:txBody>
      </p:sp>
      <p:sp>
        <p:nvSpPr>
          <p:cNvPr id="215" name="Google Shape;215;p37"/>
          <p:cNvSpPr txBox="1">
            <a:spLocks noGrp="1"/>
          </p:cNvSpPr>
          <p:nvPr>
            <p:ph type="subTitle" idx="2"/>
          </p:nvPr>
        </p:nvSpPr>
        <p:spPr>
          <a:xfrm>
            <a:off x="3399467" y="2398029"/>
            <a:ext cx="5425600" cy="119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33" b="0"/>
            </a:lvl1pPr>
            <a:lvl2pPr lvl="1" algn="ctr" rtl="0">
              <a:lnSpc>
                <a:spcPct val="100000"/>
              </a:lnSpc>
              <a:spcBef>
                <a:spcPts val="2133"/>
              </a:spcBef>
              <a:spcAft>
                <a:spcPts val="0"/>
              </a:spcAft>
              <a:buNone/>
              <a:defRPr sz="2133"/>
            </a:lvl2pPr>
            <a:lvl3pPr lvl="2" algn="ctr" rtl="0">
              <a:lnSpc>
                <a:spcPct val="100000"/>
              </a:lnSpc>
              <a:spcBef>
                <a:spcPts val="2133"/>
              </a:spcBef>
              <a:spcAft>
                <a:spcPts val="0"/>
              </a:spcAft>
              <a:buNone/>
              <a:defRPr sz="2133"/>
            </a:lvl3pPr>
            <a:lvl4pPr lvl="3" algn="ctr" rtl="0">
              <a:lnSpc>
                <a:spcPct val="100000"/>
              </a:lnSpc>
              <a:spcBef>
                <a:spcPts val="2133"/>
              </a:spcBef>
              <a:spcAft>
                <a:spcPts val="0"/>
              </a:spcAft>
              <a:buNone/>
              <a:defRPr sz="2133"/>
            </a:lvl4pPr>
            <a:lvl5pPr lvl="4" algn="ctr" rtl="0">
              <a:lnSpc>
                <a:spcPct val="100000"/>
              </a:lnSpc>
              <a:spcBef>
                <a:spcPts val="2133"/>
              </a:spcBef>
              <a:spcAft>
                <a:spcPts val="0"/>
              </a:spcAft>
              <a:buNone/>
              <a:defRPr sz="2133"/>
            </a:lvl5pPr>
            <a:lvl6pPr lvl="5" algn="ctr" rtl="0">
              <a:lnSpc>
                <a:spcPct val="100000"/>
              </a:lnSpc>
              <a:spcBef>
                <a:spcPts val="2133"/>
              </a:spcBef>
              <a:spcAft>
                <a:spcPts val="0"/>
              </a:spcAft>
              <a:buNone/>
              <a:defRPr sz="2133"/>
            </a:lvl6pPr>
            <a:lvl7pPr lvl="6" algn="ctr" rtl="0">
              <a:lnSpc>
                <a:spcPct val="100000"/>
              </a:lnSpc>
              <a:spcBef>
                <a:spcPts val="2133"/>
              </a:spcBef>
              <a:spcAft>
                <a:spcPts val="0"/>
              </a:spcAft>
              <a:buNone/>
              <a:defRPr sz="2133"/>
            </a:lvl7pPr>
            <a:lvl8pPr lvl="7" algn="ctr" rtl="0">
              <a:lnSpc>
                <a:spcPct val="100000"/>
              </a:lnSpc>
              <a:spcBef>
                <a:spcPts val="2133"/>
              </a:spcBef>
              <a:spcAft>
                <a:spcPts val="0"/>
              </a:spcAft>
              <a:buNone/>
              <a:defRPr sz="2133"/>
            </a:lvl8pPr>
            <a:lvl9pPr lvl="8" algn="ctr" rtl="0">
              <a:lnSpc>
                <a:spcPct val="100000"/>
              </a:lnSpc>
              <a:spcBef>
                <a:spcPts val="2133"/>
              </a:spcBef>
              <a:spcAft>
                <a:spcPts val="2133"/>
              </a:spcAft>
              <a:buNone/>
              <a:defRPr sz="2133"/>
            </a:lvl9pPr>
          </a:lstStyle>
          <a:p>
            <a:endParaRPr/>
          </a:p>
        </p:txBody>
      </p:sp>
      <p:sp>
        <p:nvSpPr>
          <p:cNvPr id="216" name="Google Shape;216;p37"/>
          <p:cNvSpPr/>
          <p:nvPr/>
        </p:nvSpPr>
        <p:spPr>
          <a:xfrm>
            <a:off x="3742402" y="1223367"/>
            <a:ext cx="753717" cy="601627"/>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37"/>
          <p:cNvSpPr/>
          <p:nvPr/>
        </p:nvSpPr>
        <p:spPr>
          <a:xfrm>
            <a:off x="630067" y="719334"/>
            <a:ext cx="1755936" cy="1019807"/>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13932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C3D9F6F-070B-472A-8DFA-5ED4BAE24FD2}" type="datetimeFigureOut">
              <a:rPr lang="vi-VN" smtClean="0"/>
              <a:t>07/01/2026</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3115767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1850800" y="1578467"/>
            <a:ext cx="8490400" cy="349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421865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2"/>
        <p:cNvGrpSpPr/>
        <p:nvPr/>
      </p:nvGrpSpPr>
      <p:grpSpPr>
        <a:xfrm>
          <a:off x="0" y="0"/>
          <a:ext cx="0" cy="0"/>
          <a:chOff x="0" y="0"/>
          <a:chExt cx="0" cy="0"/>
        </a:xfrm>
      </p:grpSpPr>
      <p:sp>
        <p:nvSpPr>
          <p:cNvPr id="53" name="Google Shape;53;p9"/>
          <p:cNvSpPr/>
          <p:nvPr/>
        </p:nvSpPr>
        <p:spPr>
          <a:xfrm>
            <a:off x="6096000" y="-167"/>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9"/>
          <p:cNvSpPr txBox="1">
            <a:spLocks noGrp="1"/>
          </p:cNvSpPr>
          <p:nvPr>
            <p:ph type="title"/>
          </p:nvPr>
        </p:nvSpPr>
        <p:spPr>
          <a:xfrm>
            <a:off x="789233" y="1644233"/>
            <a:ext cx="43704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5" name="Google Shape;55;p9"/>
          <p:cNvSpPr txBox="1">
            <a:spLocks noGrp="1"/>
          </p:cNvSpPr>
          <p:nvPr>
            <p:ph type="subTitle" idx="1"/>
          </p:nvPr>
        </p:nvSpPr>
        <p:spPr>
          <a:xfrm>
            <a:off x="789233" y="3737433"/>
            <a:ext cx="43704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6" name="Google Shape;56;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74121">
              <a:spcBef>
                <a:spcPts val="0"/>
              </a:spcBef>
              <a:spcAft>
                <a:spcPts val="0"/>
              </a:spcAft>
              <a:buSzPts val="2000"/>
              <a:buChar char="●"/>
              <a:defRPr/>
            </a:lvl1pPr>
            <a:lvl2pPr marL="1219170" lvl="1" indent="-474121">
              <a:spcBef>
                <a:spcPts val="2133"/>
              </a:spcBef>
              <a:spcAft>
                <a:spcPts val="0"/>
              </a:spcAft>
              <a:buSzPts val="2000"/>
              <a:buChar char="○"/>
              <a:defRPr/>
            </a:lvl2pPr>
            <a:lvl3pPr marL="1828754" lvl="2" indent="-474121">
              <a:spcBef>
                <a:spcPts val="2133"/>
              </a:spcBef>
              <a:spcAft>
                <a:spcPts val="0"/>
              </a:spcAft>
              <a:buSzPts val="2000"/>
              <a:buChar char="■"/>
              <a:defRPr/>
            </a:lvl3pPr>
            <a:lvl4pPr marL="2438339" lvl="3" indent="-474121">
              <a:spcBef>
                <a:spcPts val="2133"/>
              </a:spcBef>
              <a:spcAft>
                <a:spcPts val="0"/>
              </a:spcAft>
              <a:buSzPts val="2000"/>
              <a:buChar char="●"/>
              <a:defRPr/>
            </a:lvl4pPr>
            <a:lvl5pPr marL="3047924" lvl="4" indent="-474121">
              <a:spcBef>
                <a:spcPts val="2133"/>
              </a:spcBef>
              <a:spcAft>
                <a:spcPts val="0"/>
              </a:spcAft>
              <a:buSzPts val="2000"/>
              <a:buChar char="○"/>
              <a:defRPr/>
            </a:lvl5pPr>
            <a:lvl6pPr marL="3657509" lvl="5" indent="-474121">
              <a:spcBef>
                <a:spcPts val="2133"/>
              </a:spcBef>
              <a:spcAft>
                <a:spcPts val="0"/>
              </a:spcAft>
              <a:buSzPts val="2000"/>
              <a:buChar char="■"/>
              <a:defRPr/>
            </a:lvl6pPr>
            <a:lvl7pPr marL="4267093" lvl="6" indent="-474121">
              <a:spcBef>
                <a:spcPts val="2133"/>
              </a:spcBef>
              <a:spcAft>
                <a:spcPts val="0"/>
              </a:spcAft>
              <a:buSzPts val="2000"/>
              <a:buChar char="●"/>
              <a:defRPr/>
            </a:lvl7pPr>
            <a:lvl8pPr marL="4876678" lvl="7" indent="-474121">
              <a:spcBef>
                <a:spcPts val="2133"/>
              </a:spcBef>
              <a:spcAft>
                <a:spcPts val="0"/>
              </a:spcAft>
              <a:buSzPts val="2000"/>
              <a:buChar char="○"/>
              <a:defRPr/>
            </a:lvl8pPr>
            <a:lvl9pPr marL="5486263" lvl="8" indent="-474121">
              <a:spcBef>
                <a:spcPts val="2133"/>
              </a:spcBef>
              <a:spcAft>
                <a:spcPts val="2133"/>
              </a:spcAft>
              <a:buSzPts val="2000"/>
              <a:buChar char="■"/>
              <a:defRPr/>
            </a:lvl9pPr>
          </a:lstStyle>
          <a:p>
            <a:endParaRPr/>
          </a:p>
        </p:txBody>
      </p:sp>
    </p:spTree>
    <p:extLst>
      <p:ext uri="{BB962C8B-B14F-4D97-AF65-F5344CB8AC3E}">
        <p14:creationId xmlns:p14="http://schemas.microsoft.com/office/powerpoint/2010/main" val="1634753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7"/>
        <p:cNvGrpSpPr/>
        <p:nvPr/>
      </p:nvGrpSpPr>
      <p:grpSpPr>
        <a:xfrm>
          <a:off x="0" y="0"/>
          <a:ext cx="0" cy="0"/>
          <a:chOff x="0" y="0"/>
          <a:chExt cx="0" cy="0"/>
        </a:xfrm>
      </p:grpSpPr>
      <p:sp>
        <p:nvSpPr>
          <p:cNvPr id="58" name="Google Shape;58;p10"/>
          <p:cNvSpPr txBox="1">
            <a:spLocks noGrp="1"/>
          </p:cNvSpPr>
          <p:nvPr>
            <p:ph type="body" idx="1"/>
          </p:nvPr>
        </p:nvSpPr>
        <p:spPr>
          <a:xfrm>
            <a:off x="745460" y="5372719"/>
            <a:ext cx="87136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2000"/>
              <a:buNone/>
              <a:defRPr/>
            </a:lvl1pPr>
          </a:lstStyle>
          <a:p>
            <a:endParaRPr/>
          </a:p>
        </p:txBody>
      </p:sp>
    </p:spTree>
    <p:extLst>
      <p:ext uri="{BB962C8B-B14F-4D97-AF65-F5344CB8AC3E}">
        <p14:creationId xmlns:p14="http://schemas.microsoft.com/office/powerpoint/2010/main" val="2908563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9"/>
        <p:cNvGrpSpPr/>
        <p:nvPr/>
      </p:nvGrpSpPr>
      <p:grpSpPr>
        <a:xfrm>
          <a:off x="0" y="0"/>
          <a:ext cx="0" cy="0"/>
          <a:chOff x="0" y="0"/>
          <a:chExt cx="0" cy="0"/>
        </a:xfrm>
      </p:grpSpPr>
      <p:sp>
        <p:nvSpPr>
          <p:cNvPr id="60" name="Google Shape;60;p11"/>
          <p:cNvSpPr txBox="1">
            <a:spLocks noGrp="1"/>
          </p:cNvSpPr>
          <p:nvPr>
            <p:ph type="title" hasCustomPrompt="1"/>
          </p:nvPr>
        </p:nvSpPr>
        <p:spPr>
          <a:xfrm>
            <a:off x="3238367" y="2611800"/>
            <a:ext cx="57152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7333">
                <a:solidFill>
                  <a:schemeClr val="dk2"/>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61" name="Google Shape;61;p11"/>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11"/>
          <p:cNvSpPr txBox="1">
            <a:spLocks noGrp="1"/>
          </p:cNvSpPr>
          <p:nvPr>
            <p:ph type="title" idx="2"/>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63" name="Google Shape;63;p11"/>
          <p:cNvGrpSpPr/>
          <p:nvPr/>
        </p:nvGrpSpPr>
        <p:grpSpPr>
          <a:xfrm>
            <a:off x="-1600" y="5896807"/>
            <a:ext cx="12192383" cy="961207"/>
            <a:chOff x="6554556" y="4623505"/>
            <a:chExt cx="7127825" cy="720905"/>
          </a:xfrm>
        </p:grpSpPr>
        <p:sp>
          <p:nvSpPr>
            <p:cNvPr id="64" name="Google Shape;64;p1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1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60193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Tree>
    <p:extLst>
      <p:ext uri="{BB962C8B-B14F-4D97-AF65-F5344CB8AC3E}">
        <p14:creationId xmlns:p14="http://schemas.microsoft.com/office/powerpoint/2010/main" val="287688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2"/>
        </a:solidFill>
        <a:effectLst/>
      </p:bgPr>
    </p:bg>
    <p:spTree>
      <p:nvGrpSpPr>
        <p:cNvPr id="1" name="Shape 67"/>
        <p:cNvGrpSpPr/>
        <p:nvPr/>
      </p:nvGrpSpPr>
      <p:grpSpPr>
        <a:xfrm>
          <a:off x="0" y="0"/>
          <a:ext cx="0" cy="0"/>
          <a:chOff x="0" y="0"/>
          <a:chExt cx="0" cy="0"/>
        </a:xfrm>
      </p:grpSpPr>
    </p:spTree>
    <p:extLst>
      <p:ext uri="{BB962C8B-B14F-4D97-AF65-F5344CB8AC3E}">
        <p14:creationId xmlns:p14="http://schemas.microsoft.com/office/powerpoint/2010/main" val="1763001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2"/>
        </a:solidFill>
        <a:effectLst/>
      </p:bgPr>
    </p:bg>
    <p:spTree>
      <p:nvGrpSpPr>
        <p:cNvPr id="1" name="Shape 68"/>
        <p:cNvGrpSpPr/>
        <p:nvPr/>
      </p:nvGrpSpPr>
      <p:grpSpPr>
        <a:xfrm>
          <a:off x="0" y="0"/>
          <a:ext cx="0" cy="0"/>
          <a:chOff x="0" y="0"/>
          <a:chExt cx="0" cy="0"/>
        </a:xfrm>
      </p:grpSpPr>
    </p:spTree>
    <p:extLst>
      <p:ext uri="{BB962C8B-B14F-4D97-AF65-F5344CB8AC3E}">
        <p14:creationId xmlns:p14="http://schemas.microsoft.com/office/powerpoint/2010/main" val="3850069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3" name="9Slide.vn - 2019">
            <a:extLst>
              <a:ext uri="{FF2B5EF4-FFF2-40B4-BE49-F238E27FC236}">
                <a16:creationId xmlns:a16="http://schemas.microsoft.com/office/drawing/2014/main" id="{B8BBFFE8-EACA-2980-4575-71B770F1050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Patrick Hand"/>
              <a:buNone/>
              <a:defRPr sz="3500" b="1">
                <a:solidFill>
                  <a:schemeClr val="dk1"/>
                </a:solidFill>
                <a:latin typeface="Patrick Hand"/>
                <a:ea typeface="Patrick Hand"/>
                <a:cs typeface="Patrick Hand"/>
                <a:sym typeface="Patrick Ha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55600">
              <a:lnSpc>
                <a:spcPct val="115000"/>
              </a:lnSpc>
              <a:spcBef>
                <a:spcPts val="0"/>
              </a:spcBef>
              <a:spcAft>
                <a:spcPts val="0"/>
              </a:spcAft>
              <a:buClr>
                <a:schemeClr val="dk1"/>
              </a:buClr>
              <a:buSzPts val="2000"/>
              <a:buFont typeface="Lato"/>
              <a:buChar char="●"/>
              <a:defRPr sz="2000">
                <a:solidFill>
                  <a:schemeClr val="dk1"/>
                </a:solidFill>
                <a:latin typeface="Lato"/>
                <a:ea typeface="Lato"/>
                <a:cs typeface="Lato"/>
                <a:sym typeface="Lato"/>
              </a:defRPr>
            </a:lvl1pPr>
            <a:lvl2pPr marL="914400" lvl="1"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2pPr>
            <a:lvl3pPr marL="1371600" lvl="2"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3pPr>
            <a:lvl4pPr marL="1828800" lvl="3"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4pPr>
            <a:lvl5pPr marL="2286000" lvl="4"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5pPr>
            <a:lvl6pPr marL="2743200" lvl="5"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6pPr>
            <a:lvl7pPr marL="3200400" lvl="6"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7pPr>
            <a:lvl8pPr marL="3657600" lvl="7"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8pPr>
            <a:lvl9pPr marL="4114800" lvl="8" indent="-355600">
              <a:lnSpc>
                <a:spcPct val="115000"/>
              </a:lnSpc>
              <a:spcBef>
                <a:spcPts val="1600"/>
              </a:spcBef>
              <a:spcAft>
                <a:spcPts val="1600"/>
              </a:spcAft>
              <a:buClr>
                <a:schemeClr val="dk1"/>
              </a:buClr>
              <a:buSzPts val="2000"/>
              <a:buFont typeface="Lato"/>
              <a:buChar char="■"/>
              <a:defRPr sz="2000">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453420359"/>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2" r:id="rId13"/>
    <p:sldLayoutId id="2147483713" r:id="rId14"/>
    <p:sldLayoutId id="2147483714" r:id="rId15"/>
    <p:sldLayoutId id="2147483716" r:id="rId16"/>
    <p:sldLayoutId id="2147483718" r:id="rId17"/>
    <p:sldLayoutId id="2147483719" r:id="rId18"/>
    <p:sldLayoutId id="2147483720" r:id="rId19"/>
    <p:sldLayoutId id="2147483721" r:id="rId20"/>
    <p:sldLayoutId id="214748373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15:clr>
            <a:srgbClr val="EA4335"/>
          </p15:clr>
        </p15:guide>
        <p15:guide id="3" pos="5760">
          <p15:clr>
            <a:srgbClr val="EA4335"/>
          </p15:clr>
        </p15:guide>
        <p15:guide id="4" pos="449">
          <p15:clr>
            <a:srgbClr val="EA4335"/>
          </p15:clr>
        </p15:guide>
        <p15:guide id="5" pos="5311">
          <p15:clr>
            <a:srgbClr val="EA4335"/>
          </p15:clr>
        </p15:guide>
        <p15:guide id="6" orient="horz" pos="1620">
          <p15:clr>
            <a:srgbClr val="EA4335"/>
          </p15:clr>
        </p15:guide>
        <p15:guide id="7" orient="horz" pos="340">
          <p15:clr>
            <a:srgbClr val="EA4335"/>
          </p15:clr>
        </p15:guide>
        <p15:guide id="8" orient="horz">
          <p15:clr>
            <a:srgbClr val="EA4335"/>
          </p15:clr>
        </p15:guide>
        <p15:guide id="9" orient="horz" pos="2897">
          <p15:clr>
            <a:srgbClr val="EA4335"/>
          </p15:clr>
        </p15:guide>
        <p15:guide id="10" orient="horz" pos="3237">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1.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4.png"/><Relationship Id="rId7"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1.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1.png"/><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5 Travel Scams To Look Out For In Vietnam | Neue">
            <a:extLst>
              <a:ext uri="{FF2B5EF4-FFF2-40B4-BE49-F238E27FC236}">
                <a16:creationId xmlns:a16="http://schemas.microsoft.com/office/drawing/2014/main" id="{9F60B7AD-17CA-47E7-B979-7C6FEDF8DE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202429" cy="685800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A2D7A1C4-208C-4E44-A0D7-9D2DDDF86E58}"/>
              </a:ext>
            </a:extLst>
          </p:cNvPr>
          <p:cNvSpPr/>
          <p:nvPr/>
        </p:nvSpPr>
        <p:spPr>
          <a:xfrm>
            <a:off x="1676400" y="870212"/>
            <a:ext cx="8750664" cy="3349363"/>
          </a:xfrm>
          <a:prstGeom prst="roundRect">
            <a:avLst>
              <a:gd name="adj" fmla="val 11503"/>
            </a:avLst>
          </a:prstGeom>
          <a:solidFill>
            <a:schemeClr val="bg1">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81ACF22-36E6-217F-1E18-DD12887CCEBE}"/>
              </a:ext>
            </a:extLst>
          </p:cNvPr>
          <p:cNvPicPr>
            <a:picLocks noChangeAspect="1"/>
          </p:cNvPicPr>
          <p:nvPr/>
        </p:nvPicPr>
        <p:blipFill>
          <a:blip r:embed="rId4"/>
          <a:stretch>
            <a:fillRect/>
          </a:stretch>
        </p:blipFill>
        <p:spPr>
          <a:xfrm>
            <a:off x="4264373" y="861399"/>
            <a:ext cx="3682303" cy="963251"/>
          </a:xfrm>
          <a:prstGeom prst="rect">
            <a:avLst/>
          </a:prstGeom>
        </p:spPr>
      </p:pic>
      <p:pic>
        <p:nvPicPr>
          <p:cNvPr id="8" name="Picture 7">
            <a:extLst>
              <a:ext uri="{FF2B5EF4-FFF2-40B4-BE49-F238E27FC236}">
                <a16:creationId xmlns:a16="http://schemas.microsoft.com/office/drawing/2014/main" id="{94C328ED-058F-E306-B512-54C055A5DB2C}"/>
              </a:ext>
            </a:extLst>
          </p:cNvPr>
          <p:cNvPicPr>
            <a:picLocks noChangeAspect="1"/>
          </p:cNvPicPr>
          <p:nvPr/>
        </p:nvPicPr>
        <p:blipFill>
          <a:blip r:embed="rId5"/>
          <a:stretch>
            <a:fillRect/>
          </a:stretch>
        </p:blipFill>
        <p:spPr>
          <a:xfrm>
            <a:off x="1819292" y="1679349"/>
            <a:ext cx="8401016" cy="2280102"/>
          </a:xfrm>
          <a:prstGeom prst="rect">
            <a:avLst/>
          </a:prstGeom>
        </p:spPr>
      </p:pic>
    </p:spTree>
    <p:extLst>
      <p:ext uri="{BB962C8B-B14F-4D97-AF65-F5344CB8AC3E}">
        <p14:creationId xmlns:p14="http://schemas.microsoft.com/office/powerpoint/2010/main" val="3351717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B16AEE-14CC-4C67-9D0C-5DF8EA44BAD9}"/>
              </a:ext>
            </a:extLst>
          </p:cNvPr>
          <p:cNvPicPr>
            <a:picLocks noChangeAspect="1"/>
          </p:cNvPicPr>
          <p:nvPr/>
        </p:nvPicPr>
        <p:blipFill rotWithShape="1">
          <a:blip r:embed="rId2"/>
          <a:srcRect l="10971" t="21280" r="12127" b="16999"/>
          <a:stretch/>
        </p:blipFill>
        <p:spPr>
          <a:xfrm>
            <a:off x="0" y="0"/>
            <a:ext cx="12188816" cy="6858000"/>
          </a:xfrm>
          <a:prstGeom prst="rect">
            <a:avLst/>
          </a:prstGeom>
        </p:spPr>
      </p:pic>
      <p:pic>
        <p:nvPicPr>
          <p:cNvPr id="2050" name="Picture 2" descr="Hình ảnh Vẽ Tay Phim Hoạt Hình Bầu Trời Xanh Và Những đám Mây Trắng Khóa  Miễn Phí, Bầu Trời Xanh, Mây Trắng, Vẽ Tay Trời Xanh miễn phí tải tập tin">
            <a:extLst>
              <a:ext uri="{FF2B5EF4-FFF2-40B4-BE49-F238E27FC236}">
                <a16:creationId xmlns:a16="http://schemas.microsoft.com/office/drawing/2014/main" id="{4267B4E8-9183-4792-9907-22628AB4B45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242" b="29384" l="71319" r="99540">
                        <a14:foregroundMark x1="72853" y1="20616" x2="72853" y2="20616"/>
                        <a14:foregroundMark x1="73160" y1="21327" x2="81902" y2="21327"/>
                        <a14:foregroundMark x1="81902" y1="21327" x2="98466" y2="17299"/>
                        <a14:foregroundMark x1="98466" y1="17299" x2="98620" y2="17299"/>
                        <a14:foregroundMark x1="88344" y1="9479" x2="96626" y2="9242"/>
                        <a14:foregroundMark x1="96626" y1="9242" x2="99693" y2="9242"/>
                        <a14:foregroundMark x1="75153" y1="26066" x2="84049" y2="25829"/>
                        <a14:foregroundMark x1="84049" y1="25829" x2="85736" y2="24882"/>
                        <a14:foregroundMark x1="73620" y1="25118" x2="81595" y2="27488"/>
                        <a14:foregroundMark x1="81595" y1="27488" x2="88497" y2="21327"/>
                        <a14:foregroundMark x1="75153" y1="25118" x2="82669" y2="27962"/>
                        <a14:foregroundMark x1="82669" y1="27962" x2="86963" y2="24882"/>
                        <a14:foregroundMark x1="75767" y1="27251" x2="81442" y2="27962"/>
                        <a14:foregroundMark x1="76687" y1="27962" x2="85429" y2="27962"/>
                        <a14:foregroundMark x1="85429" y1="27962" x2="86503" y2="26777"/>
                        <a14:foregroundMark x1="89571" y1="25355" x2="73620" y2="26777"/>
                        <a14:foregroundMark x1="73620" y1="26777" x2="74080" y2="20142"/>
                        <a14:foregroundMark x1="71319" y1="22512" x2="76840" y2="26540"/>
                        <a14:foregroundMark x1="72853" y1="25118" x2="80828" y2="28910"/>
                        <a14:foregroundMark x1="80828" y1="28910" x2="87423" y2="26066"/>
                      </a14:backgroundRemoval>
                    </a14:imgEffect>
                  </a14:imgLayer>
                </a14:imgProps>
              </a:ext>
              <a:ext uri="{28A0092B-C50C-407E-A947-70E740481C1C}">
                <a14:useLocalDpi xmlns:a14="http://schemas.microsoft.com/office/drawing/2010/main" val="0"/>
              </a:ext>
            </a:extLst>
          </a:blip>
          <a:srcRect l="70291" t="7473" b="68080"/>
          <a:stretch/>
        </p:blipFill>
        <p:spPr bwMode="auto">
          <a:xfrm>
            <a:off x="1924332" y="-272955"/>
            <a:ext cx="5036025" cy="11464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ình ảnh Vẽ Tay Phim Hoạt Hình Bầu Trời Xanh Và Những đám Mây Trắng Khóa  Miễn Phí, Bầu Trời Xanh, Mây Trắng, Vẽ Tay Trời Xanh miễn phí tải tập tin">
            <a:extLst>
              <a:ext uri="{FF2B5EF4-FFF2-40B4-BE49-F238E27FC236}">
                <a16:creationId xmlns:a16="http://schemas.microsoft.com/office/drawing/2014/main" id="{0CB90E25-0CEC-41CD-B956-AD55CF92D19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242" b="29384" l="71319" r="99540">
                        <a14:foregroundMark x1="72853" y1="20616" x2="72853" y2="20616"/>
                        <a14:foregroundMark x1="73160" y1="21327" x2="81902" y2="21327"/>
                        <a14:foregroundMark x1="81902" y1="21327" x2="98466" y2="17299"/>
                        <a14:foregroundMark x1="98466" y1="17299" x2="98620" y2="17299"/>
                        <a14:foregroundMark x1="88344" y1="9479" x2="96626" y2="9242"/>
                        <a14:foregroundMark x1="96626" y1="9242" x2="99693" y2="9242"/>
                        <a14:foregroundMark x1="75153" y1="26066" x2="84049" y2="25829"/>
                        <a14:foregroundMark x1="84049" y1="25829" x2="85736" y2="24882"/>
                        <a14:foregroundMark x1="73620" y1="25118" x2="81595" y2="27488"/>
                        <a14:foregroundMark x1="81595" y1="27488" x2="88497" y2="21327"/>
                        <a14:foregroundMark x1="75153" y1="25118" x2="82669" y2="27962"/>
                        <a14:foregroundMark x1="82669" y1="27962" x2="86963" y2="24882"/>
                        <a14:foregroundMark x1="75767" y1="27251" x2="81442" y2="27962"/>
                        <a14:foregroundMark x1="76687" y1="27962" x2="85429" y2="27962"/>
                        <a14:foregroundMark x1="85429" y1="27962" x2="86503" y2="26777"/>
                        <a14:foregroundMark x1="89571" y1="25355" x2="73620" y2="26777"/>
                        <a14:foregroundMark x1="73620" y1="26777" x2="74080" y2="20142"/>
                        <a14:foregroundMark x1="71319" y1="22512" x2="76840" y2="26540"/>
                        <a14:foregroundMark x1="72853" y1="25118" x2="80828" y2="28910"/>
                        <a14:foregroundMark x1="80828" y1="28910" x2="87423" y2="26066"/>
                      </a14:backgroundRemoval>
                    </a14:imgEffect>
                  </a14:imgLayer>
                </a14:imgProps>
              </a:ext>
              <a:ext uri="{28A0092B-C50C-407E-A947-70E740481C1C}">
                <a14:useLocalDpi xmlns:a14="http://schemas.microsoft.com/office/drawing/2010/main" val="0"/>
              </a:ext>
            </a:extLst>
          </a:blip>
          <a:srcRect l="70291" t="7473" b="68080"/>
          <a:stretch/>
        </p:blipFill>
        <p:spPr bwMode="auto">
          <a:xfrm rot="10800000">
            <a:off x="6960357" y="-573206"/>
            <a:ext cx="3307311" cy="11464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F60B9456-4F61-4243-8518-C987737B20AE}"/>
              </a:ext>
            </a:extLst>
          </p:cNvPr>
          <p:cNvSpPr/>
          <p:nvPr/>
        </p:nvSpPr>
        <p:spPr>
          <a:xfrm>
            <a:off x="404735" y="344774"/>
            <a:ext cx="11422504" cy="6250898"/>
          </a:xfrm>
          <a:prstGeom prst="roundRect">
            <a:avLst>
              <a:gd name="adj" fmla="val 11503"/>
            </a:avLst>
          </a:prstGeom>
          <a:solidFill>
            <a:schemeClr val="bg1">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图片 2">
            <a:extLst>
              <a:ext uri="{FF2B5EF4-FFF2-40B4-BE49-F238E27FC236}">
                <a16:creationId xmlns:a16="http://schemas.microsoft.com/office/drawing/2014/main" id="{A4A9340B-2315-40D5-0AC2-E9A1885659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6119" y="-338328"/>
            <a:ext cx="11150602" cy="6858000"/>
          </a:xfrm>
          <a:prstGeom prst="rect">
            <a:avLst/>
          </a:prstGeom>
        </p:spPr>
      </p:pic>
      <p:pic>
        <p:nvPicPr>
          <p:cNvPr id="8" name="Picture 7">
            <a:extLst>
              <a:ext uri="{FF2B5EF4-FFF2-40B4-BE49-F238E27FC236}">
                <a16:creationId xmlns:a16="http://schemas.microsoft.com/office/drawing/2014/main" id="{93E32873-711B-1A6A-9B41-B92AB1B29119}"/>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92933" l="0" r="100000"/>
                    </a14:imgEffect>
                  </a14:imgLayer>
                </a14:imgProps>
              </a:ext>
              <a:ext uri="{28A0092B-C50C-407E-A947-70E740481C1C}">
                <a14:useLocalDpi xmlns:a14="http://schemas.microsoft.com/office/drawing/2010/main" val="0"/>
              </a:ext>
            </a:extLst>
          </a:blip>
          <a:stretch>
            <a:fillRect/>
          </a:stretch>
        </p:blipFill>
        <p:spPr>
          <a:xfrm>
            <a:off x="251384" y="1162669"/>
            <a:ext cx="3274454" cy="5869067"/>
          </a:xfrm>
          <a:prstGeom prst="rect">
            <a:avLst/>
          </a:prstGeom>
        </p:spPr>
      </p:pic>
      <p:sp>
        <p:nvSpPr>
          <p:cNvPr id="10" name="Text Box 9">
            <a:extLst>
              <a:ext uri="{FF2B5EF4-FFF2-40B4-BE49-F238E27FC236}">
                <a16:creationId xmlns:a16="http://schemas.microsoft.com/office/drawing/2014/main" id="{E0547799-9575-31B9-B839-4EDDB2806C28}"/>
              </a:ext>
            </a:extLst>
          </p:cNvPr>
          <p:cNvSpPr txBox="1">
            <a:spLocks noChangeArrowheads="1"/>
          </p:cNvSpPr>
          <p:nvPr/>
        </p:nvSpPr>
        <p:spPr bwMode="auto">
          <a:xfrm>
            <a:off x="4486940" y="1547543"/>
            <a:ext cx="624131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lgn="ctr" eaLnBrk="1" hangingPunct="1">
              <a:spcBef>
                <a:spcPct val="50000"/>
              </a:spcBef>
              <a:defRPr/>
            </a:pPr>
            <a:r>
              <a:rPr lang="en-US" sz="4800" b="1" dirty="0" err="1">
                <a:solidFill>
                  <a:prstClr val="black"/>
                </a:solidFill>
                <a:latin typeface="+mn-lt"/>
                <a:cs typeface="Times New Roman" pitchFamily="18" charset="0"/>
              </a:rPr>
              <a:t>Chọn</a:t>
            </a:r>
            <a:r>
              <a:rPr lang="en-US" sz="4800" b="1" dirty="0">
                <a:solidFill>
                  <a:prstClr val="black"/>
                </a:solidFill>
                <a:latin typeface="+mn-lt"/>
                <a:cs typeface="Times New Roman" pitchFamily="18" charset="0"/>
              </a:rPr>
              <a:t> </a:t>
            </a:r>
            <a:r>
              <a:rPr lang="en-US" sz="4800" b="1" dirty="0" err="1">
                <a:solidFill>
                  <a:prstClr val="black"/>
                </a:solidFill>
                <a:latin typeface="+mn-lt"/>
                <a:cs typeface="Times New Roman" pitchFamily="18" charset="0"/>
              </a:rPr>
              <a:t>và</a:t>
            </a:r>
            <a:r>
              <a:rPr lang="en-US" sz="4800" b="1" dirty="0">
                <a:solidFill>
                  <a:prstClr val="black"/>
                </a:solidFill>
                <a:latin typeface="+mn-lt"/>
                <a:cs typeface="Times New Roman" pitchFamily="18" charset="0"/>
              </a:rPr>
              <a:t> </a:t>
            </a:r>
            <a:r>
              <a:rPr lang="en-US" sz="4800" b="1" dirty="0" err="1">
                <a:solidFill>
                  <a:prstClr val="black"/>
                </a:solidFill>
                <a:latin typeface="+mn-lt"/>
                <a:cs typeface="Times New Roman" pitchFamily="18" charset="0"/>
              </a:rPr>
              <a:t>giới</a:t>
            </a:r>
            <a:r>
              <a:rPr lang="en-US" sz="4800" b="1" dirty="0">
                <a:solidFill>
                  <a:prstClr val="black"/>
                </a:solidFill>
                <a:latin typeface="+mn-lt"/>
                <a:cs typeface="Times New Roman" pitchFamily="18" charset="0"/>
              </a:rPr>
              <a:t> </a:t>
            </a:r>
            <a:r>
              <a:rPr lang="en-US" sz="4800" b="1" dirty="0" err="1">
                <a:solidFill>
                  <a:prstClr val="black"/>
                </a:solidFill>
                <a:latin typeface="+mn-lt"/>
                <a:cs typeface="Times New Roman" pitchFamily="18" charset="0"/>
              </a:rPr>
              <a:t>thiệu</a:t>
            </a:r>
            <a:r>
              <a:rPr lang="en-US" sz="4800" b="1" dirty="0">
                <a:solidFill>
                  <a:prstClr val="black"/>
                </a:solidFill>
                <a:latin typeface="+mn-lt"/>
                <a:cs typeface="Times New Roman" pitchFamily="18" charset="0"/>
              </a:rPr>
              <a:t> </a:t>
            </a:r>
            <a:r>
              <a:rPr lang="en-US" sz="4800" b="1" dirty="0" err="1">
                <a:solidFill>
                  <a:prstClr val="black"/>
                </a:solidFill>
                <a:latin typeface="+mn-lt"/>
                <a:cs typeface="Times New Roman" pitchFamily="18" charset="0"/>
              </a:rPr>
              <a:t>một</a:t>
            </a:r>
            <a:r>
              <a:rPr lang="en-US" sz="4800" b="1" dirty="0">
                <a:solidFill>
                  <a:prstClr val="black"/>
                </a:solidFill>
                <a:latin typeface="+mn-lt"/>
                <a:cs typeface="Times New Roman" pitchFamily="18" charset="0"/>
              </a:rPr>
              <a:t> </a:t>
            </a:r>
            <a:r>
              <a:rPr lang="en-US" sz="4800" b="1" dirty="0" err="1">
                <a:solidFill>
                  <a:prstClr val="black"/>
                </a:solidFill>
                <a:latin typeface="+mn-lt"/>
                <a:cs typeface="Times New Roman" pitchFamily="18" charset="0"/>
              </a:rPr>
              <a:t>thành</a:t>
            </a:r>
            <a:r>
              <a:rPr lang="en-US" sz="4800" b="1" dirty="0">
                <a:solidFill>
                  <a:prstClr val="black"/>
                </a:solidFill>
                <a:latin typeface="+mn-lt"/>
                <a:cs typeface="Times New Roman" pitchFamily="18" charset="0"/>
              </a:rPr>
              <a:t> </a:t>
            </a:r>
            <a:r>
              <a:rPr lang="en-US" sz="4800" b="1" dirty="0" err="1">
                <a:solidFill>
                  <a:prstClr val="black"/>
                </a:solidFill>
                <a:latin typeface="+mn-lt"/>
                <a:cs typeface="Times New Roman" pitchFamily="18" charset="0"/>
              </a:rPr>
              <a:t>tựu</a:t>
            </a:r>
            <a:r>
              <a:rPr lang="en-US" sz="4800" b="1" dirty="0">
                <a:solidFill>
                  <a:prstClr val="black"/>
                </a:solidFill>
                <a:latin typeface="+mn-lt"/>
                <a:cs typeface="Times New Roman" pitchFamily="18" charset="0"/>
              </a:rPr>
              <a:t> </a:t>
            </a:r>
            <a:r>
              <a:rPr lang="en-US" sz="4800" b="1" dirty="0" err="1">
                <a:solidFill>
                  <a:prstClr val="black"/>
                </a:solidFill>
                <a:latin typeface="+mn-lt"/>
                <a:cs typeface="Times New Roman" pitchFamily="18" charset="0"/>
              </a:rPr>
              <a:t>của</a:t>
            </a:r>
            <a:r>
              <a:rPr lang="en-US" sz="4800" b="1" dirty="0">
                <a:solidFill>
                  <a:prstClr val="black"/>
                </a:solidFill>
                <a:latin typeface="+mn-lt"/>
                <a:cs typeface="Times New Roman" pitchFamily="18" charset="0"/>
              </a:rPr>
              <a:t> </a:t>
            </a:r>
            <a:r>
              <a:rPr lang="en-US" sz="4800" b="1" dirty="0" err="1">
                <a:solidFill>
                  <a:prstClr val="black"/>
                </a:solidFill>
                <a:latin typeface="+mn-lt"/>
                <a:cs typeface="Times New Roman" pitchFamily="18" charset="0"/>
              </a:rPr>
              <a:t>văn</a:t>
            </a:r>
            <a:r>
              <a:rPr lang="en-US" sz="4800" b="1" dirty="0">
                <a:solidFill>
                  <a:prstClr val="black"/>
                </a:solidFill>
                <a:latin typeface="+mn-lt"/>
                <a:cs typeface="Times New Roman" pitchFamily="18" charset="0"/>
              </a:rPr>
              <a:t> </a:t>
            </a:r>
            <a:r>
              <a:rPr lang="en-US" sz="4800" b="1" dirty="0" err="1">
                <a:solidFill>
                  <a:prstClr val="black"/>
                </a:solidFill>
                <a:latin typeface="+mn-lt"/>
                <a:cs typeface="Times New Roman" pitchFamily="18" charset="0"/>
              </a:rPr>
              <a:t>minh</a:t>
            </a:r>
            <a:r>
              <a:rPr lang="en-US" sz="4800" b="1" dirty="0">
                <a:solidFill>
                  <a:prstClr val="black"/>
                </a:solidFill>
                <a:latin typeface="+mn-lt"/>
                <a:cs typeface="Times New Roman" pitchFamily="18" charset="0"/>
              </a:rPr>
              <a:t> </a:t>
            </a:r>
            <a:r>
              <a:rPr lang="en-US" sz="4800" b="1" dirty="0" err="1">
                <a:solidFill>
                  <a:prstClr val="black"/>
                </a:solidFill>
                <a:latin typeface="+mn-lt"/>
                <a:cs typeface="Times New Roman" pitchFamily="18" charset="0"/>
              </a:rPr>
              <a:t>sông</a:t>
            </a:r>
            <a:r>
              <a:rPr lang="en-US" sz="4800" b="1" dirty="0">
                <a:solidFill>
                  <a:prstClr val="black"/>
                </a:solidFill>
                <a:latin typeface="+mn-lt"/>
                <a:cs typeface="Times New Roman" pitchFamily="18" charset="0"/>
              </a:rPr>
              <a:t> </a:t>
            </a:r>
            <a:r>
              <a:rPr lang="en-US" sz="4800" b="1" dirty="0" err="1">
                <a:solidFill>
                  <a:prstClr val="black"/>
                </a:solidFill>
                <a:latin typeface="+mn-lt"/>
                <a:cs typeface="Times New Roman" pitchFamily="18" charset="0"/>
              </a:rPr>
              <a:t>Hồng</a:t>
            </a:r>
            <a:r>
              <a:rPr lang="en-US" sz="4800" b="1" dirty="0">
                <a:solidFill>
                  <a:prstClr val="black"/>
                </a:solidFill>
                <a:latin typeface="+mn-lt"/>
                <a:cs typeface="Times New Roman" pitchFamily="18" charset="0"/>
              </a:rPr>
              <a:t> </a:t>
            </a:r>
            <a:r>
              <a:rPr lang="en-US" sz="4800" b="1" dirty="0" err="1">
                <a:solidFill>
                  <a:prstClr val="black"/>
                </a:solidFill>
                <a:latin typeface="+mn-lt"/>
                <a:cs typeface="Times New Roman" pitchFamily="18" charset="0"/>
              </a:rPr>
              <a:t>mà</a:t>
            </a:r>
            <a:r>
              <a:rPr lang="en-US" sz="4800" b="1" dirty="0">
                <a:solidFill>
                  <a:prstClr val="black"/>
                </a:solidFill>
                <a:latin typeface="+mn-lt"/>
                <a:cs typeface="Times New Roman" pitchFamily="18" charset="0"/>
              </a:rPr>
              <a:t> </a:t>
            </a:r>
            <a:r>
              <a:rPr lang="en-US" sz="4800" b="1" dirty="0" err="1">
                <a:solidFill>
                  <a:prstClr val="black"/>
                </a:solidFill>
                <a:latin typeface="+mn-lt"/>
                <a:cs typeface="Times New Roman" pitchFamily="18" charset="0"/>
              </a:rPr>
              <a:t>em</a:t>
            </a:r>
            <a:r>
              <a:rPr lang="en-US" sz="4800" b="1" dirty="0">
                <a:solidFill>
                  <a:prstClr val="black"/>
                </a:solidFill>
                <a:latin typeface="+mn-lt"/>
                <a:cs typeface="Times New Roman" pitchFamily="18" charset="0"/>
              </a:rPr>
              <a:t> </a:t>
            </a:r>
            <a:r>
              <a:rPr lang="en-US" sz="4800" b="1" dirty="0" err="1">
                <a:solidFill>
                  <a:prstClr val="black"/>
                </a:solidFill>
                <a:latin typeface="+mn-lt"/>
                <a:cs typeface="Times New Roman" pitchFamily="18" charset="0"/>
              </a:rPr>
              <a:t>thích</a:t>
            </a:r>
            <a:r>
              <a:rPr lang="en-US" sz="4800" b="1" dirty="0">
                <a:solidFill>
                  <a:prstClr val="black"/>
                </a:solidFill>
                <a:latin typeface="+mn-lt"/>
                <a:cs typeface="Times New Roman" pitchFamily="18" charset="0"/>
              </a:rPr>
              <a:t> </a:t>
            </a:r>
            <a:r>
              <a:rPr lang="en-US" sz="4800" b="1" dirty="0" err="1">
                <a:solidFill>
                  <a:prstClr val="black"/>
                </a:solidFill>
                <a:latin typeface="+mn-lt"/>
                <a:cs typeface="Times New Roman" pitchFamily="18" charset="0"/>
              </a:rPr>
              <a:t>nhất</a:t>
            </a:r>
            <a:r>
              <a:rPr lang="en-US" sz="4800" b="1" dirty="0">
                <a:solidFill>
                  <a:prstClr val="black"/>
                </a:solidFill>
                <a:latin typeface="+mn-lt"/>
                <a:cs typeface="Times New Roman" pitchFamily="18" charset="0"/>
              </a:rPr>
              <a:t>.</a:t>
            </a:r>
            <a:endParaRPr kumimoji="0" lang="en-US" sz="4800" b="1" i="0" u="none" strike="noStrike" kern="1200" cap="none" spc="0" normalizeH="0" baseline="0" noProof="0" dirty="0">
              <a:ln>
                <a:noFill/>
              </a:ln>
              <a:solidFill>
                <a:prstClr val="black"/>
              </a:solidFill>
              <a:effectLst/>
              <a:uLnTx/>
              <a:uFillTx/>
              <a:latin typeface="+mn-lt"/>
              <a:cs typeface="Times New Roman" panose="02020603050405020304" pitchFamily="18" charset="0"/>
            </a:endParaRPr>
          </a:p>
        </p:txBody>
      </p:sp>
    </p:spTree>
    <p:extLst>
      <p:ext uri="{BB962C8B-B14F-4D97-AF65-F5344CB8AC3E}">
        <p14:creationId xmlns:p14="http://schemas.microsoft.com/office/powerpoint/2010/main" val="25650415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738" y="481110"/>
            <a:ext cx="6812662" cy="5633786"/>
          </a:xfrm>
          <a:prstGeom prst="rect">
            <a:avLst/>
          </a:prstGeom>
        </p:spPr>
      </p:pic>
      <p:sp>
        <p:nvSpPr>
          <p:cNvPr id="17" name="Rectangle: Rounded Corners 6">
            <a:extLst>
              <a:ext uri="{FF2B5EF4-FFF2-40B4-BE49-F238E27FC236}">
                <a16:creationId xmlns:a16="http://schemas.microsoft.com/office/drawing/2014/main" id="{C4D63267-0065-4DF6-B5B4-D4A3E36F9DF0}"/>
              </a:ext>
            </a:extLst>
          </p:cNvPr>
          <p:cNvSpPr/>
          <p:nvPr/>
        </p:nvSpPr>
        <p:spPr>
          <a:xfrm>
            <a:off x="2184400" y="2219326"/>
            <a:ext cx="8001000" cy="2305050"/>
          </a:xfrm>
          <a:prstGeom prst="roundRect">
            <a:avLst>
              <a:gd name="adj" fmla="val 13348"/>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p:cNvSpPr txBox="1"/>
          <p:nvPr/>
        </p:nvSpPr>
        <p:spPr>
          <a:xfrm>
            <a:off x="2740470" y="2461366"/>
            <a:ext cx="7010400" cy="1938992"/>
          </a:xfrm>
          <a:prstGeom prst="rect">
            <a:avLst/>
          </a:prstGeom>
          <a:noFill/>
        </p:spPr>
        <p:txBody>
          <a:bodyPr wrap="square" rtlCol="0">
            <a:spAutoFit/>
          </a:bodyPr>
          <a:lstStyle/>
          <a:p>
            <a:pPr lvl="0" algn="ctr">
              <a:defRPr/>
            </a:pPr>
            <a:r>
              <a:rPr lang="en-US" sz="6000" b="1" dirty="0">
                <a:solidFill>
                  <a:srgbClr val="FF0000"/>
                </a:solidFill>
                <a:latin typeface="Calibri" panose="020F0502020204030204" pitchFamily="34" charset="0"/>
                <a:cs typeface="Calibri" panose="020F0502020204030204" pitchFamily="34" charset="0"/>
              </a:rPr>
              <a:t>b) </a:t>
            </a:r>
            <a:r>
              <a:rPr lang="vi-VN" sz="6000" b="1" dirty="0">
                <a:solidFill>
                  <a:srgbClr val="FF0000"/>
                </a:solidFill>
                <a:latin typeface="Calibri" panose="020F0502020204030204" pitchFamily="34" charset="0"/>
                <a:cs typeface="Calibri" panose="020F0502020204030204" pitchFamily="34" charset="0"/>
              </a:rPr>
              <a:t>Đời sống của người Việt cổ</a:t>
            </a:r>
            <a:endParaRPr kumimoji="0" lang="vi-VN" sz="60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1111" r="74444" b="68889"/>
          <a:stretch/>
        </p:blipFill>
        <p:spPr>
          <a:xfrm>
            <a:off x="9563100" y="3771900"/>
            <a:ext cx="2377090" cy="2997200"/>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25669" t="-701" r="48775" b="68479"/>
          <a:stretch/>
        </p:blipFill>
        <p:spPr>
          <a:xfrm>
            <a:off x="1012277" y="3965713"/>
            <a:ext cx="2344245" cy="2955787"/>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51578" t="-701" r="26110" b="68479"/>
          <a:stretch/>
        </p:blipFill>
        <p:spPr>
          <a:xfrm>
            <a:off x="-309137" y="3987800"/>
            <a:ext cx="2075355" cy="2997200"/>
          </a:xfrm>
          <a:prstGeom prst="rect">
            <a:avLst/>
          </a:prstGeom>
        </p:spPr>
      </p:pic>
    </p:spTree>
    <p:extLst>
      <p:ext uri="{BB962C8B-B14F-4D97-AF65-F5344CB8AC3E}">
        <p14:creationId xmlns:p14="http://schemas.microsoft.com/office/powerpoint/2010/main" val="31554237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5 Travel Scams To Look Out For In Vietnam | Neue">
            <a:extLst>
              <a:ext uri="{FF2B5EF4-FFF2-40B4-BE49-F238E27FC236}">
                <a16:creationId xmlns:a16="http://schemas.microsoft.com/office/drawing/2014/main" id="{9F60B7AD-17CA-47E7-B979-7C6FEDF8DE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02429" cy="685800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A2D7A1C4-208C-4E44-A0D7-9D2DDDF86E58}"/>
              </a:ext>
            </a:extLst>
          </p:cNvPr>
          <p:cNvSpPr/>
          <p:nvPr/>
        </p:nvSpPr>
        <p:spPr>
          <a:xfrm>
            <a:off x="299802" y="164737"/>
            <a:ext cx="11722309" cy="6558508"/>
          </a:xfrm>
          <a:prstGeom prst="roundRect">
            <a:avLst>
              <a:gd name="adj" fmla="val 11503"/>
            </a:avLst>
          </a:prstGeom>
          <a:solidFill>
            <a:schemeClr val="bg1">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BA101EC2-00CB-40AC-8BA0-C011A8BC7EB4}"/>
              </a:ext>
            </a:extLst>
          </p:cNvPr>
          <p:cNvSpPr/>
          <p:nvPr/>
        </p:nvSpPr>
        <p:spPr>
          <a:xfrm>
            <a:off x="574159" y="766243"/>
            <a:ext cx="11344939" cy="1077218"/>
          </a:xfrm>
          <a:prstGeom prst="rect">
            <a:avLst/>
          </a:prstGeom>
        </p:spPr>
        <p:txBody>
          <a:bodyPr wrap="square">
            <a:spAutoFit/>
          </a:bodyPr>
          <a:lstStyle/>
          <a:p>
            <a:pPr lvl="0" algn="ctr"/>
            <a:r>
              <a:rPr lang="en-US" sz="3200" b="1" dirty="0">
                <a:solidFill>
                  <a:srgbClr val="002060"/>
                </a:solidFill>
                <a:latin typeface="Cambria" panose="02040503050406030204" pitchFamily="18" charset="0"/>
                <a:ea typeface="Cambria" panose="02040503050406030204" pitchFamily="18" charset="0"/>
              </a:rPr>
              <a:t>1. </a:t>
            </a:r>
            <a:r>
              <a:rPr lang="vi-VN" sz="3200" b="1" dirty="0">
                <a:solidFill>
                  <a:srgbClr val="002060"/>
                </a:solidFill>
                <a:latin typeface="Cambria" panose="02040503050406030204" pitchFamily="18" charset="0"/>
                <a:ea typeface="Cambria" panose="02040503050406030204" pitchFamily="18" charset="0"/>
              </a:rPr>
              <a:t>Đọc thông tin và quan sát hình 4, em hãy mô tả một số nét chính về đời sống vật chất và tinh thần của người Việt cổ.</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28A9BF96-A14C-EB8C-E7F0-7D998A035AC3}"/>
              </a:ext>
            </a:extLst>
          </p:cNvPr>
          <p:cNvPicPr>
            <a:picLocks noChangeAspect="1"/>
          </p:cNvPicPr>
          <p:nvPr/>
        </p:nvPicPr>
        <p:blipFill>
          <a:blip r:embed="rId3"/>
          <a:stretch>
            <a:fillRect/>
          </a:stretch>
        </p:blipFill>
        <p:spPr>
          <a:xfrm>
            <a:off x="2281681" y="2018525"/>
            <a:ext cx="7425845" cy="4498008"/>
          </a:xfrm>
          <a:prstGeom prst="rect">
            <a:avLst/>
          </a:prstGeom>
        </p:spPr>
      </p:pic>
      <p:sp>
        <p:nvSpPr>
          <p:cNvPr id="5" name="TextBox 4">
            <a:extLst>
              <a:ext uri="{FF2B5EF4-FFF2-40B4-BE49-F238E27FC236}">
                <a16:creationId xmlns:a16="http://schemas.microsoft.com/office/drawing/2014/main" id="{F62EF199-F7C2-F624-BA2F-254B50A010E3}"/>
              </a:ext>
            </a:extLst>
          </p:cNvPr>
          <p:cNvSpPr txBox="1"/>
          <p:nvPr/>
        </p:nvSpPr>
        <p:spPr>
          <a:xfrm>
            <a:off x="0" y="131198"/>
            <a:ext cx="4401879" cy="646331"/>
          </a:xfrm>
          <a:custGeom>
            <a:avLst/>
            <a:gdLst>
              <a:gd name="connsiteX0" fmla="*/ 0 w 4401879"/>
              <a:gd name="connsiteY0" fmla="*/ 0 h 646331"/>
              <a:gd name="connsiteX1" fmla="*/ 4401879 w 4401879"/>
              <a:gd name="connsiteY1" fmla="*/ 0 h 646331"/>
              <a:gd name="connsiteX2" fmla="*/ 4401879 w 4401879"/>
              <a:gd name="connsiteY2" fmla="*/ 646331 h 646331"/>
              <a:gd name="connsiteX3" fmla="*/ 0 w 4401879"/>
              <a:gd name="connsiteY3" fmla="*/ 646331 h 646331"/>
              <a:gd name="connsiteX4" fmla="*/ 0 w 4401879"/>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1879" h="646331" fill="none" extrusionOk="0">
                <a:moveTo>
                  <a:pt x="0" y="0"/>
                </a:moveTo>
                <a:cubicBezTo>
                  <a:pt x="675760" y="5222"/>
                  <a:pt x="2275108" y="24918"/>
                  <a:pt x="4401879" y="0"/>
                </a:cubicBezTo>
                <a:cubicBezTo>
                  <a:pt x="4402133" y="82799"/>
                  <a:pt x="4421657" y="500035"/>
                  <a:pt x="4401879" y="646331"/>
                </a:cubicBezTo>
                <a:cubicBezTo>
                  <a:pt x="2503043" y="481570"/>
                  <a:pt x="1036372" y="764481"/>
                  <a:pt x="0" y="646331"/>
                </a:cubicBezTo>
                <a:cubicBezTo>
                  <a:pt x="-25800" y="331639"/>
                  <a:pt x="10771" y="187809"/>
                  <a:pt x="0" y="0"/>
                </a:cubicBezTo>
                <a:close/>
              </a:path>
              <a:path w="4401879" h="646331" stroke="0" extrusionOk="0">
                <a:moveTo>
                  <a:pt x="0" y="0"/>
                </a:moveTo>
                <a:cubicBezTo>
                  <a:pt x="1660352" y="11849"/>
                  <a:pt x="2303284" y="-161459"/>
                  <a:pt x="4401879" y="0"/>
                </a:cubicBezTo>
                <a:cubicBezTo>
                  <a:pt x="4376697" y="272270"/>
                  <a:pt x="4455781" y="451941"/>
                  <a:pt x="4401879" y="646331"/>
                </a:cubicBezTo>
                <a:cubicBezTo>
                  <a:pt x="3787361" y="500471"/>
                  <a:pt x="1673564" y="568007"/>
                  <a:pt x="0" y="646331"/>
                </a:cubicBezTo>
                <a:cubicBezTo>
                  <a:pt x="45562" y="351981"/>
                  <a:pt x="-52553" y="181843"/>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600" i="1" dirty="0">
                <a:latin typeface="Calibri" panose="020F0502020204030204" pitchFamily="34" charset="0"/>
                <a:ea typeface="Cambria" panose="02040503050406030204" pitchFamily="18" charset="0"/>
                <a:cs typeface="Calibri" panose="020F0502020204030204" pitchFamily="34" charset="0"/>
              </a:rPr>
              <a:t>* Đời sống </a:t>
            </a:r>
            <a:r>
              <a:rPr lang="en-US" sz="3600" i="1" dirty="0" err="1">
                <a:latin typeface="Calibri" panose="020F0502020204030204" pitchFamily="34" charset="0"/>
                <a:ea typeface="Cambria" panose="02040503050406030204" pitchFamily="18" charset="0"/>
                <a:cs typeface="Calibri" panose="020F0502020204030204" pitchFamily="34" charset="0"/>
              </a:rPr>
              <a:t>vật</a:t>
            </a:r>
            <a:r>
              <a:rPr lang="en-US" sz="3600" i="1" dirty="0">
                <a:latin typeface="Calibri" panose="020F0502020204030204" pitchFamily="34" charset="0"/>
                <a:ea typeface="Cambria" panose="02040503050406030204" pitchFamily="18" charset="0"/>
                <a:cs typeface="Calibri" panose="020F0502020204030204" pitchFamily="34" charset="0"/>
              </a:rPr>
              <a:t> </a:t>
            </a:r>
            <a:r>
              <a:rPr lang="en-US" sz="3600" i="1" dirty="0" err="1">
                <a:latin typeface="Calibri" panose="020F0502020204030204" pitchFamily="34" charset="0"/>
                <a:ea typeface="Cambria" panose="02040503050406030204" pitchFamily="18" charset="0"/>
                <a:cs typeface="Calibri" panose="020F0502020204030204" pitchFamily="34" charset="0"/>
              </a:rPr>
              <a:t>chất</a:t>
            </a:r>
            <a:endParaRPr lang="vi-VN" sz="3600" i="1" dirty="0">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7012149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Kanokwan14002 #1 Royalty Free Photos, Pictures, Images And Stock Photography">
            <a:extLst>
              <a:ext uri="{FF2B5EF4-FFF2-40B4-BE49-F238E27FC236}">
                <a16:creationId xmlns:a16="http://schemas.microsoft.com/office/drawing/2014/main" id="{79A0D13B-43E6-4DAE-866E-0D00F6C508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9113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15 Vector ideas | vector, vector free, kids icon">
            <a:extLst>
              <a:ext uri="{FF2B5EF4-FFF2-40B4-BE49-F238E27FC236}">
                <a16:creationId xmlns:a16="http://schemas.microsoft.com/office/drawing/2014/main" id="{81AEDDF1-7C88-4D23-9626-B9B0201FC74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000" b="91167" l="4627" r="96144">
                        <a14:foregroundMark x1="1028" y1="26333" x2="11825" y2="14167"/>
                        <a14:foregroundMark x1="11825" y1="14167" x2="46015" y2="2167"/>
                        <a14:foregroundMark x1="46015" y1="2167" x2="62670" y2="2167"/>
                        <a14:foregroundMark x1="80465" y1="7989" x2="84833" y2="14167"/>
                        <a14:foregroundMark x1="84833" y1="14167" x2="86118" y2="20167"/>
                        <a14:foregroundMark x1="51157" y1="2000" x2="33419" y2="2333"/>
                        <a14:foregroundMark x1="92545" y1="15500" x2="96401" y2="27167"/>
                        <a14:foregroundMark x1="4884" y1="29000" x2="4884" y2="19833"/>
                        <a14:foregroundMark x1="54756" y1="91167" x2="56555" y2="86667"/>
                        <a14:backgroundMark x1="71722" y1="4833" x2="67866" y2="1833"/>
                        <a14:backgroundMark x1="72494" y1="5500" x2="82519" y2="6000"/>
                        <a14:backgroundMark x1="73522" y1="4333" x2="62468" y2="833"/>
                        <a14:backgroundMark x1="62468" y1="2333" x2="65810" y2="300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06436" y="3068587"/>
            <a:ext cx="1962157" cy="30264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úa Mì, Lúa Lĩnh Vực - Phim hoạt hình ruộng png tải về - Miễn phí trong  suốt Có Gia đình png Tải về.">
            <a:extLst>
              <a:ext uri="{FF2B5EF4-FFF2-40B4-BE49-F238E27FC236}">
                <a16:creationId xmlns:a16="http://schemas.microsoft.com/office/drawing/2014/main" id="{F695C697-46A3-492E-9F2C-FB6D98C520C2}"/>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8261" l="10000" r="90000">
                        <a14:foregroundMark x1="19889" y1="90652" x2="19889" y2="90652"/>
                        <a14:foregroundMark x1="17556" y1="96957" x2="19889" y2="97826"/>
                        <a14:foregroundMark x1="27889" y1="98261" x2="27889" y2="98261"/>
                      </a14:backgroundRemoval>
                    </a14:imgEffect>
                  </a14:imgLayer>
                </a14:imgProps>
              </a:ext>
              <a:ext uri="{28A0092B-C50C-407E-A947-70E740481C1C}">
                <a14:useLocalDpi xmlns:a14="http://schemas.microsoft.com/office/drawing/2010/main" val="0"/>
              </a:ext>
            </a:extLst>
          </a:blip>
          <a:srcRect l="11198" r="11662"/>
          <a:stretch/>
        </p:blipFill>
        <p:spPr bwMode="auto">
          <a:xfrm>
            <a:off x="-110219" y="4525497"/>
            <a:ext cx="4231645" cy="280378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te boy cartoon characters vectors free download graphic art designs">
            <a:extLst>
              <a:ext uri="{FF2B5EF4-FFF2-40B4-BE49-F238E27FC236}">
                <a16:creationId xmlns:a16="http://schemas.microsoft.com/office/drawing/2014/main" id="{20F45585-740B-494B-8FFE-C29B083D858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3667" b="90667" l="5090" r="94012">
                        <a14:foregroundMark x1="5090" y1="14167" x2="61677" y2="10000"/>
                        <a14:foregroundMark x1="61677" y1="10000" x2="69461" y2="10000"/>
                        <a14:foregroundMark x1="40120" y1="4333" x2="61078" y2="3833"/>
                        <a14:foregroundMark x1="61078" y1="3833" x2="69162" y2="4167"/>
                        <a14:foregroundMark x1="92814" y1="11167" x2="94012" y2="26833"/>
                        <a14:foregroundMark x1="39222" y1="90667" x2="39222" y2="90667"/>
                        <a14:foregroundMark x1="39222" y1="90667" x2="39222" y2="90667"/>
                        <a14:foregroundMark x1="64671" y1="89000" x2="64671" y2="89000"/>
                        <a14:foregroundMark x1="64671" y1="89000" x2="64671" y2="89000"/>
                        <a14:foregroundMark x1="59581" y1="80667" x2="59581" y2="85500"/>
                        <a14:foregroundMark x1="38323" y1="83167" x2="53293" y2="85833"/>
                        <a14:foregroundMark x1="53293" y1="85833" x2="56287" y2="85333"/>
                        <a14:foregroundMark x1="34132" y1="79667" x2="34731" y2="88167"/>
                        <a14:foregroundMark x1="60778" y1="88167" x2="65868" y2="88167"/>
                        <a14:foregroundMark x1="33234" y1="35833" x2="69461" y2="3633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441402" y="3149329"/>
            <a:ext cx="1684732" cy="30264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Lúa Mì, Lúa Lĩnh Vực - Phim hoạt hình ruộng png tải về - Miễn phí trong  suốt Có Gia đình png Tải về.">
            <a:extLst>
              <a:ext uri="{FF2B5EF4-FFF2-40B4-BE49-F238E27FC236}">
                <a16:creationId xmlns:a16="http://schemas.microsoft.com/office/drawing/2014/main" id="{7319E172-5E1E-4D3A-9D59-9D6CC80639FA}"/>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8261" l="10000" r="90000">
                        <a14:foregroundMark x1="19889" y1="90652" x2="19889" y2="90652"/>
                        <a14:foregroundMark x1="17556" y1="96957" x2="19889" y2="97826"/>
                        <a14:foregroundMark x1="27889" y1="98261" x2="27889" y2="98261"/>
                      </a14:backgroundRemoval>
                    </a14:imgEffect>
                  </a14:imgLayer>
                </a14:imgProps>
              </a:ext>
              <a:ext uri="{28A0092B-C50C-407E-A947-70E740481C1C}">
                <a14:useLocalDpi xmlns:a14="http://schemas.microsoft.com/office/drawing/2010/main" val="0"/>
              </a:ext>
            </a:extLst>
          </a:blip>
          <a:srcRect l="11198" r="11662"/>
          <a:stretch/>
        </p:blipFill>
        <p:spPr bwMode="auto">
          <a:xfrm>
            <a:off x="3980176" y="4525497"/>
            <a:ext cx="4231645" cy="28037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Lúa Mì, Lúa Lĩnh Vực - Phim hoạt hình ruộng png tải về - Miễn phí trong  suốt Có Gia đình png Tải về.">
            <a:extLst>
              <a:ext uri="{FF2B5EF4-FFF2-40B4-BE49-F238E27FC236}">
                <a16:creationId xmlns:a16="http://schemas.microsoft.com/office/drawing/2014/main" id="{342B6016-6A32-4E24-83C9-C52CABD6FA69}"/>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8261" l="10000" r="90000">
                        <a14:foregroundMark x1="19889" y1="90652" x2="19889" y2="90652"/>
                        <a14:foregroundMark x1="17556" y1="96957" x2="19889" y2="97826"/>
                        <a14:foregroundMark x1="27889" y1="98261" x2="27889" y2="98261"/>
                      </a14:backgroundRemoval>
                    </a14:imgEffect>
                  </a14:imgLayer>
                </a14:imgProps>
              </a:ext>
              <a:ext uri="{28A0092B-C50C-407E-A947-70E740481C1C}">
                <a14:useLocalDpi xmlns:a14="http://schemas.microsoft.com/office/drawing/2010/main" val="0"/>
              </a:ext>
            </a:extLst>
          </a:blip>
          <a:srcRect l="11198" r="11662"/>
          <a:stretch/>
        </p:blipFill>
        <p:spPr bwMode="auto">
          <a:xfrm>
            <a:off x="7845288" y="4581819"/>
            <a:ext cx="4401824" cy="280378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F02690E-FE7B-F1B6-5A61-3AE8EB035BF8}"/>
              </a:ext>
            </a:extLst>
          </p:cNvPr>
          <p:cNvPicPr>
            <a:picLocks noChangeAspect="1"/>
          </p:cNvPicPr>
          <p:nvPr/>
        </p:nvPicPr>
        <p:blipFill>
          <a:blip r:embed="rId9"/>
          <a:stretch>
            <a:fillRect/>
          </a:stretch>
        </p:blipFill>
        <p:spPr>
          <a:xfrm>
            <a:off x="2575942" y="1848153"/>
            <a:ext cx="7529213" cy="1566808"/>
          </a:xfrm>
          <a:prstGeom prst="rect">
            <a:avLst/>
          </a:prstGeom>
        </p:spPr>
      </p:pic>
    </p:spTree>
    <p:extLst>
      <p:ext uri="{BB962C8B-B14F-4D97-AF65-F5344CB8AC3E}">
        <p14:creationId xmlns:p14="http://schemas.microsoft.com/office/powerpoint/2010/main" val="32755555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Kanokwan14002 #1 Royalty Free Photos, Pictures, Images And Stock Photography">
            <a:extLst>
              <a:ext uri="{FF2B5EF4-FFF2-40B4-BE49-F238E27FC236}">
                <a16:creationId xmlns:a16="http://schemas.microsoft.com/office/drawing/2014/main" id="{79A0D13B-43E6-4DAE-866E-0D00F6C508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9113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15 Vector ideas | vector, vector free, kids icon">
            <a:extLst>
              <a:ext uri="{FF2B5EF4-FFF2-40B4-BE49-F238E27FC236}">
                <a16:creationId xmlns:a16="http://schemas.microsoft.com/office/drawing/2014/main" id="{81AEDDF1-7C88-4D23-9626-B9B0201FC74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000" b="91167" l="4627" r="96144">
                        <a14:foregroundMark x1="1028" y1="26333" x2="11825" y2="14167"/>
                        <a14:foregroundMark x1="11825" y1="14167" x2="46015" y2="2167"/>
                        <a14:foregroundMark x1="46015" y1="2167" x2="62670" y2="2167"/>
                        <a14:foregroundMark x1="80465" y1="7989" x2="84833" y2="14167"/>
                        <a14:foregroundMark x1="84833" y1="14167" x2="86118" y2="20167"/>
                        <a14:foregroundMark x1="51157" y1="2000" x2="33419" y2="2333"/>
                        <a14:foregroundMark x1="92545" y1="15500" x2="96401" y2="27167"/>
                        <a14:foregroundMark x1="4884" y1="29000" x2="4884" y2="19833"/>
                        <a14:foregroundMark x1="54756" y1="91167" x2="56555" y2="86667"/>
                        <a14:backgroundMark x1="71722" y1="4833" x2="67866" y2="1833"/>
                        <a14:backgroundMark x1="72494" y1="5500" x2="82519" y2="6000"/>
                        <a14:backgroundMark x1="73522" y1="4333" x2="62468" y2="833"/>
                        <a14:backgroundMark x1="62468" y1="2333" x2="65810" y2="300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06436" y="3068587"/>
            <a:ext cx="1962157" cy="30264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úa Mì, Lúa Lĩnh Vực - Phim hoạt hình ruộng png tải về - Miễn phí trong  suốt Có Gia đình png Tải về.">
            <a:extLst>
              <a:ext uri="{FF2B5EF4-FFF2-40B4-BE49-F238E27FC236}">
                <a16:creationId xmlns:a16="http://schemas.microsoft.com/office/drawing/2014/main" id="{F695C697-46A3-492E-9F2C-FB6D98C520C2}"/>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8261" l="10000" r="90000">
                        <a14:foregroundMark x1="19889" y1="90652" x2="19889" y2="90652"/>
                        <a14:foregroundMark x1="17556" y1="96957" x2="19889" y2="97826"/>
                        <a14:foregroundMark x1="27889" y1="98261" x2="27889" y2="98261"/>
                      </a14:backgroundRemoval>
                    </a14:imgEffect>
                  </a14:imgLayer>
                </a14:imgProps>
              </a:ext>
              <a:ext uri="{28A0092B-C50C-407E-A947-70E740481C1C}">
                <a14:useLocalDpi xmlns:a14="http://schemas.microsoft.com/office/drawing/2010/main" val="0"/>
              </a:ext>
            </a:extLst>
          </a:blip>
          <a:srcRect l="11198" r="11662"/>
          <a:stretch/>
        </p:blipFill>
        <p:spPr bwMode="auto">
          <a:xfrm>
            <a:off x="-110219" y="4525497"/>
            <a:ext cx="4231645" cy="280378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te boy cartoon characters vectors free download graphic art designs">
            <a:extLst>
              <a:ext uri="{FF2B5EF4-FFF2-40B4-BE49-F238E27FC236}">
                <a16:creationId xmlns:a16="http://schemas.microsoft.com/office/drawing/2014/main" id="{20F45585-740B-494B-8FFE-C29B083D858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3667" b="90667" l="5090" r="94012">
                        <a14:foregroundMark x1="5090" y1="14167" x2="61677" y2="10000"/>
                        <a14:foregroundMark x1="61677" y1="10000" x2="69461" y2="10000"/>
                        <a14:foregroundMark x1="40120" y1="4333" x2="61078" y2="3833"/>
                        <a14:foregroundMark x1="61078" y1="3833" x2="69162" y2="4167"/>
                        <a14:foregroundMark x1="92814" y1="11167" x2="94012" y2="26833"/>
                        <a14:foregroundMark x1="39222" y1="90667" x2="39222" y2="90667"/>
                        <a14:foregroundMark x1="39222" y1="90667" x2="39222" y2="90667"/>
                        <a14:foregroundMark x1="64671" y1="89000" x2="64671" y2="89000"/>
                        <a14:foregroundMark x1="64671" y1="89000" x2="64671" y2="89000"/>
                        <a14:foregroundMark x1="59581" y1="80667" x2="59581" y2="85500"/>
                        <a14:foregroundMark x1="38323" y1="83167" x2="53293" y2="85833"/>
                        <a14:foregroundMark x1="53293" y1="85833" x2="56287" y2="85333"/>
                        <a14:foregroundMark x1="34132" y1="79667" x2="34731" y2="88167"/>
                        <a14:foregroundMark x1="60778" y1="88167" x2="65868" y2="88167"/>
                        <a14:foregroundMark x1="33234" y1="35833" x2="69461" y2="3633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441402" y="3149329"/>
            <a:ext cx="1684732" cy="30264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Lúa Mì, Lúa Lĩnh Vực - Phim hoạt hình ruộng png tải về - Miễn phí trong  suốt Có Gia đình png Tải về.">
            <a:extLst>
              <a:ext uri="{FF2B5EF4-FFF2-40B4-BE49-F238E27FC236}">
                <a16:creationId xmlns:a16="http://schemas.microsoft.com/office/drawing/2014/main" id="{7319E172-5E1E-4D3A-9D59-9D6CC80639FA}"/>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8261" l="10000" r="90000">
                        <a14:foregroundMark x1="19889" y1="90652" x2="19889" y2="90652"/>
                        <a14:foregroundMark x1="17556" y1="96957" x2="19889" y2="97826"/>
                        <a14:foregroundMark x1="27889" y1="98261" x2="27889" y2="98261"/>
                      </a14:backgroundRemoval>
                    </a14:imgEffect>
                  </a14:imgLayer>
                </a14:imgProps>
              </a:ext>
              <a:ext uri="{28A0092B-C50C-407E-A947-70E740481C1C}">
                <a14:useLocalDpi xmlns:a14="http://schemas.microsoft.com/office/drawing/2010/main" val="0"/>
              </a:ext>
            </a:extLst>
          </a:blip>
          <a:srcRect l="11198" r="11662"/>
          <a:stretch/>
        </p:blipFill>
        <p:spPr bwMode="auto">
          <a:xfrm>
            <a:off x="3980176" y="4525497"/>
            <a:ext cx="4231645" cy="28037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Lúa Mì, Lúa Lĩnh Vực - Phim hoạt hình ruộng png tải về - Miễn phí trong  suốt Có Gia đình png Tải về.">
            <a:extLst>
              <a:ext uri="{FF2B5EF4-FFF2-40B4-BE49-F238E27FC236}">
                <a16:creationId xmlns:a16="http://schemas.microsoft.com/office/drawing/2014/main" id="{342B6016-6A32-4E24-83C9-C52CABD6FA69}"/>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8261" l="10000" r="90000">
                        <a14:foregroundMark x1="19889" y1="90652" x2="19889" y2="90652"/>
                        <a14:foregroundMark x1="17556" y1="96957" x2="19889" y2="97826"/>
                        <a14:foregroundMark x1="27889" y1="98261" x2="27889" y2="98261"/>
                      </a14:backgroundRemoval>
                    </a14:imgEffect>
                  </a14:imgLayer>
                </a14:imgProps>
              </a:ext>
              <a:ext uri="{28A0092B-C50C-407E-A947-70E740481C1C}">
                <a14:useLocalDpi xmlns:a14="http://schemas.microsoft.com/office/drawing/2010/main" val="0"/>
              </a:ext>
            </a:extLst>
          </a:blip>
          <a:srcRect l="11198" r="11662"/>
          <a:stretch/>
        </p:blipFill>
        <p:spPr bwMode="auto">
          <a:xfrm>
            <a:off x="7845288" y="4581819"/>
            <a:ext cx="4401824" cy="280378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B869FB9-FF19-936C-99CD-8D29F36AFA4E}"/>
              </a:ext>
            </a:extLst>
          </p:cNvPr>
          <p:cNvPicPr>
            <a:picLocks noChangeAspect="1"/>
          </p:cNvPicPr>
          <p:nvPr/>
        </p:nvPicPr>
        <p:blipFill>
          <a:blip r:embed="rId9"/>
          <a:stretch>
            <a:fillRect/>
          </a:stretch>
        </p:blipFill>
        <p:spPr>
          <a:xfrm>
            <a:off x="2501514" y="2448259"/>
            <a:ext cx="7529213" cy="1493649"/>
          </a:xfrm>
          <a:prstGeom prst="rect">
            <a:avLst/>
          </a:prstGeom>
        </p:spPr>
      </p:pic>
    </p:spTree>
    <p:extLst>
      <p:ext uri="{BB962C8B-B14F-4D97-AF65-F5344CB8AC3E}">
        <p14:creationId xmlns:p14="http://schemas.microsoft.com/office/powerpoint/2010/main" val="18131420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Kanokwan14002 #1 Royalty Free Photos, Pictures, Images And Stock Photography">
            <a:extLst>
              <a:ext uri="{FF2B5EF4-FFF2-40B4-BE49-F238E27FC236}">
                <a16:creationId xmlns:a16="http://schemas.microsoft.com/office/drawing/2014/main" id="{79A0D13B-43E6-4DAE-866E-0D00F6C508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9113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15 Vector ideas | vector, vector free, kids icon">
            <a:extLst>
              <a:ext uri="{FF2B5EF4-FFF2-40B4-BE49-F238E27FC236}">
                <a16:creationId xmlns:a16="http://schemas.microsoft.com/office/drawing/2014/main" id="{81AEDDF1-7C88-4D23-9626-B9B0201FC74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000" b="91167" l="4627" r="96144">
                        <a14:foregroundMark x1="1028" y1="26333" x2="11825" y2="14167"/>
                        <a14:foregroundMark x1="11825" y1="14167" x2="46015" y2="2167"/>
                        <a14:foregroundMark x1="46015" y1="2167" x2="62670" y2="2167"/>
                        <a14:foregroundMark x1="80465" y1="7989" x2="84833" y2="14167"/>
                        <a14:foregroundMark x1="84833" y1="14167" x2="86118" y2="20167"/>
                        <a14:foregroundMark x1="51157" y1="2000" x2="33419" y2="2333"/>
                        <a14:foregroundMark x1="92545" y1="15500" x2="96401" y2="27167"/>
                        <a14:foregroundMark x1="4884" y1="29000" x2="4884" y2="19833"/>
                        <a14:foregroundMark x1="54756" y1="91167" x2="56555" y2="86667"/>
                        <a14:backgroundMark x1="71722" y1="4833" x2="67866" y2="1833"/>
                        <a14:backgroundMark x1="72494" y1="5500" x2="82519" y2="6000"/>
                        <a14:backgroundMark x1="73522" y1="4333" x2="62468" y2="833"/>
                        <a14:backgroundMark x1="62468" y1="2333" x2="65810" y2="300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06436" y="3068587"/>
            <a:ext cx="1962157" cy="30264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úa Mì, Lúa Lĩnh Vực - Phim hoạt hình ruộng png tải về - Miễn phí trong  suốt Có Gia đình png Tải về.">
            <a:extLst>
              <a:ext uri="{FF2B5EF4-FFF2-40B4-BE49-F238E27FC236}">
                <a16:creationId xmlns:a16="http://schemas.microsoft.com/office/drawing/2014/main" id="{F695C697-46A3-492E-9F2C-FB6D98C520C2}"/>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8261" l="10000" r="90000">
                        <a14:foregroundMark x1="19889" y1="90652" x2="19889" y2="90652"/>
                        <a14:foregroundMark x1="17556" y1="96957" x2="19889" y2="97826"/>
                        <a14:foregroundMark x1="27889" y1="98261" x2="27889" y2="98261"/>
                      </a14:backgroundRemoval>
                    </a14:imgEffect>
                  </a14:imgLayer>
                </a14:imgProps>
              </a:ext>
              <a:ext uri="{28A0092B-C50C-407E-A947-70E740481C1C}">
                <a14:useLocalDpi xmlns:a14="http://schemas.microsoft.com/office/drawing/2010/main" val="0"/>
              </a:ext>
            </a:extLst>
          </a:blip>
          <a:srcRect l="11198" r="11662"/>
          <a:stretch/>
        </p:blipFill>
        <p:spPr bwMode="auto">
          <a:xfrm>
            <a:off x="-110219" y="4525497"/>
            <a:ext cx="4231645" cy="280378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te boy cartoon characters vectors free download graphic art designs">
            <a:extLst>
              <a:ext uri="{FF2B5EF4-FFF2-40B4-BE49-F238E27FC236}">
                <a16:creationId xmlns:a16="http://schemas.microsoft.com/office/drawing/2014/main" id="{20F45585-740B-494B-8FFE-C29B083D858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3667" b="90667" l="5090" r="94012">
                        <a14:foregroundMark x1="5090" y1="14167" x2="61677" y2="10000"/>
                        <a14:foregroundMark x1="61677" y1="10000" x2="69461" y2="10000"/>
                        <a14:foregroundMark x1="40120" y1="4333" x2="61078" y2="3833"/>
                        <a14:foregroundMark x1="61078" y1="3833" x2="69162" y2="4167"/>
                        <a14:foregroundMark x1="92814" y1="11167" x2="94012" y2="26833"/>
                        <a14:foregroundMark x1="39222" y1="90667" x2="39222" y2="90667"/>
                        <a14:foregroundMark x1="39222" y1="90667" x2="39222" y2="90667"/>
                        <a14:foregroundMark x1="64671" y1="89000" x2="64671" y2="89000"/>
                        <a14:foregroundMark x1="64671" y1="89000" x2="64671" y2="89000"/>
                        <a14:foregroundMark x1="59581" y1="80667" x2="59581" y2="85500"/>
                        <a14:foregroundMark x1="38323" y1="83167" x2="53293" y2="85833"/>
                        <a14:foregroundMark x1="53293" y1="85833" x2="56287" y2="85333"/>
                        <a14:foregroundMark x1="34132" y1="79667" x2="34731" y2="88167"/>
                        <a14:foregroundMark x1="60778" y1="88167" x2="65868" y2="88167"/>
                        <a14:foregroundMark x1="33234" y1="35833" x2="69461" y2="3633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441402" y="3149329"/>
            <a:ext cx="1684732" cy="30264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Lúa Mì, Lúa Lĩnh Vực - Phim hoạt hình ruộng png tải về - Miễn phí trong  suốt Có Gia đình png Tải về.">
            <a:extLst>
              <a:ext uri="{FF2B5EF4-FFF2-40B4-BE49-F238E27FC236}">
                <a16:creationId xmlns:a16="http://schemas.microsoft.com/office/drawing/2014/main" id="{7319E172-5E1E-4D3A-9D59-9D6CC80639FA}"/>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8261" l="10000" r="90000">
                        <a14:foregroundMark x1="19889" y1="90652" x2="19889" y2="90652"/>
                        <a14:foregroundMark x1="17556" y1="96957" x2="19889" y2="97826"/>
                        <a14:foregroundMark x1="27889" y1="98261" x2="27889" y2="98261"/>
                      </a14:backgroundRemoval>
                    </a14:imgEffect>
                  </a14:imgLayer>
                </a14:imgProps>
              </a:ext>
              <a:ext uri="{28A0092B-C50C-407E-A947-70E740481C1C}">
                <a14:useLocalDpi xmlns:a14="http://schemas.microsoft.com/office/drawing/2010/main" val="0"/>
              </a:ext>
            </a:extLst>
          </a:blip>
          <a:srcRect l="11198" r="11662"/>
          <a:stretch/>
        </p:blipFill>
        <p:spPr bwMode="auto">
          <a:xfrm>
            <a:off x="3980176" y="4525497"/>
            <a:ext cx="4231645" cy="28037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Lúa Mì, Lúa Lĩnh Vực - Phim hoạt hình ruộng png tải về - Miễn phí trong  suốt Có Gia đình png Tải về.">
            <a:extLst>
              <a:ext uri="{FF2B5EF4-FFF2-40B4-BE49-F238E27FC236}">
                <a16:creationId xmlns:a16="http://schemas.microsoft.com/office/drawing/2014/main" id="{342B6016-6A32-4E24-83C9-C52CABD6FA69}"/>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8261" l="10000" r="90000">
                        <a14:foregroundMark x1="19889" y1="90652" x2="19889" y2="90652"/>
                        <a14:foregroundMark x1="17556" y1="96957" x2="19889" y2="97826"/>
                        <a14:foregroundMark x1="27889" y1="98261" x2="27889" y2="98261"/>
                      </a14:backgroundRemoval>
                    </a14:imgEffect>
                  </a14:imgLayer>
                </a14:imgProps>
              </a:ext>
              <a:ext uri="{28A0092B-C50C-407E-A947-70E740481C1C}">
                <a14:useLocalDpi xmlns:a14="http://schemas.microsoft.com/office/drawing/2010/main" val="0"/>
              </a:ext>
            </a:extLst>
          </a:blip>
          <a:srcRect l="11198" r="11662"/>
          <a:stretch/>
        </p:blipFill>
        <p:spPr bwMode="auto">
          <a:xfrm>
            <a:off x="7845288" y="4581819"/>
            <a:ext cx="4401824" cy="280378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DAF1FFC-3E7B-3E01-2A43-5AAB02DFDFA5}"/>
              </a:ext>
            </a:extLst>
          </p:cNvPr>
          <p:cNvPicPr>
            <a:picLocks noChangeAspect="1"/>
          </p:cNvPicPr>
          <p:nvPr/>
        </p:nvPicPr>
        <p:blipFill>
          <a:blip r:embed="rId9"/>
          <a:stretch>
            <a:fillRect/>
          </a:stretch>
        </p:blipFill>
        <p:spPr>
          <a:xfrm>
            <a:off x="2617143" y="2322506"/>
            <a:ext cx="7529213" cy="1603387"/>
          </a:xfrm>
          <a:prstGeom prst="rect">
            <a:avLst/>
          </a:prstGeom>
        </p:spPr>
      </p:pic>
    </p:spTree>
    <p:extLst>
      <p:ext uri="{BB962C8B-B14F-4D97-AF65-F5344CB8AC3E}">
        <p14:creationId xmlns:p14="http://schemas.microsoft.com/office/powerpoint/2010/main" val="32692930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IETNAM MAP — Stuart Holmes">
            <a:extLst>
              <a:ext uri="{FF2B5EF4-FFF2-40B4-BE49-F238E27FC236}">
                <a16:creationId xmlns:a16="http://schemas.microsoft.com/office/drawing/2014/main" id="{DA0949E1-361E-448A-8531-F5EE0168BF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797" b="13043"/>
          <a:stretch/>
        </p:blipFill>
        <p:spPr bwMode="auto">
          <a:xfrm>
            <a:off x="569843" y="-10070"/>
            <a:ext cx="5698435" cy="686807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VIETNAM MAP — Stuart Holmes">
            <a:extLst>
              <a:ext uri="{FF2B5EF4-FFF2-40B4-BE49-F238E27FC236}">
                <a16:creationId xmlns:a16="http://schemas.microsoft.com/office/drawing/2014/main" id="{B9E1D23A-7CAA-4B64-9F24-F621079EC4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797" r="95000" b="13043"/>
          <a:stretch/>
        </p:blipFill>
        <p:spPr bwMode="auto">
          <a:xfrm>
            <a:off x="0" y="-10070"/>
            <a:ext cx="854765" cy="68680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VIETNAM MAP — Stuart Holmes">
            <a:extLst>
              <a:ext uri="{FF2B5EF4-FFF2-40B4-BE49-F238E27FC236}">
                <a16:creationId xmlns:a16="http://schemas.microsoft.com/office/drawing/2014/main" id="{BDDECDFA-D025-490D-B514-1BFEEAD317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4535" t="5797" b="13043"/>
          <a:stretch/>
        </p:blipFill>
        <p:spPr bwMode="auto">
          <a:xfrm>
            <a:off x="6268278" y="-10070"/>
            <a:ext cx="5923722" cy="686807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A9F1C1D-2E00-4E9C-A03C-96D06AB4AD03}"/>
              </a:ext>
            </a:extLst>
          </p:cNvPr>
          <p:cNvSpPr txBox="1"/>
          <p:nvPr/>
        </p:nvSpPr>
        <p:spPr>
          <a:xfrm>
            <a:off x="4887566" y="1337693"/>
            <a:ext cx="7056784" cy="2769989"/>
          </a:xfrm>
          <a:prstGeom prst="rect">
            <a:avLst/>
          </a:prstGeom>
          <a:noFill/>
        </p:spPr>
        <p:txBody>
          <a:bodyPr wrap="square" lIns="0" tIns="0" rIns="0" bIns="0" rtlCol="0">
            <a:spAutoFit/>
          </a:bodyPr>
          <a:lstStyle/>
          <a:p>
            <a:pPr lvl="0" algn="ctr"/>
            <a:r>
              <a:rPr lang="vi-VN" sz="6000" b="1" dirty="0">
                <a:solidFill>
                  <a:srgbClr val="002060"/>
                </a:solidFill>
                <a:latin typeface="Cambria" panose="02040503050406030204" pitchFamily="18" charset="0"/>
                <a:ea typeface="Cambria" panose="02040503050406030204" pitchFamily="18" charset="0"/>
                <a:cs typeface="Pattaya" panose="00000500000000000000" pitchFamily="2" charset="-34"/>
              </a:rPr>
              <a:t>Hoạt động 1: Tìm hiểu về vị trí và tên gọi của sông Hồng </a:t>
            </a:r>
            <a:endParaRPr kumimoji="0" lang="vi-VN"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0000500000000000000" pitchFamily="2" charset="-34"/>
            </a:endParaRPr>
          </a:p>
        </p:txBody>
      </p:sp>
    </p:spTree>
    <p:extLst>
      <p:ext uri="{BB962C8B-B14F-4D97-AF65-F5344CB8AC3E}">
        <p14:creationId xmlns:p14="http://schemas.microsoft.com/office/powerpoint/2010/main" val="567813911"/>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0000">
                                          <p:cBhvr additive="base">
                                            <p:cTn id="7" dur="1100" fill="hold"/>
                                            <p:tgtEl>
                                              <p:spTgt spid="8"/>
                                            </p:tgtEl>
                                            <p:attrNameLst>
                                              <p:attrName>ppt_x</p:attrName>
                                            </p:attrNameLst>
                                          </p:cBhvr>
                                          <p:tavLst>
                                            <p:tav tm="0">
                                              <p:val>
                                                <p:strVal val="#ppt_x"/>
                                              </p:val>
                                            </p:tav>
                                            <p:tav tm="100000">
                                              <p:val>
                                                <p:strVal val="#ppt_x"/>
                                              </p:val>
                                            </p:tav>
                                          </p:tavLst>
                                        </p:anim>
                                        <p:anim calcmode="lin" valueType="num" p14:bounceEnd="60000">
                                          <p:cBhvr additive="base">
                                            <p:cTn id="8" dur="11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100" fill="hold"/>
                                            <p:tgtEl>
                                              <p:spTgt spid="6"/>
                                            </p:tgtEl>
                                            <p:attrNameLst>
                                              <p:attrName>ppt_x</p:attrName>
                                            </p:attrNameLst>
                                          </p:cBhvr>
                                          <p:tavLst>
                                            <p:tav tm="0">
                                              <p:val>
                                                <p:strVal val="#ppt_x"/>
                                              </p:val>
                                            </p:tav>
                                            <p:tav tm="100000">
                                              <p:val>
                                                <p:strVal val="#ppt_x"/>
                                              </p:val>
                                            </p:tav>
                                          </p:tavLst>
                                        </p:anim>
                                        <p:anim calcmode="lin" valueType="num">
                                          <p:cBhvr additive="base">
                                            <p:cTn id="8" dur="11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1100"/>
                                </p:stCondLst>
                                <p:childTnLst>
                                  <p:par>
                                    <p:cTn id="10" presetID="2" presetClass="entr" presetSubtype="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100" fill="hold"/>
                                            <p:tgtEl>
                                              <p:spTgt spid="7"/>
                                            </p:tgtEl>
                                            <p:attrNameLst>
                                              <p:attrName>ppt_x</p:attrName>
                                            </p:attrNameLst>
                                          </p:cBhvr>
                                          <p:tavLst>
                                            <p:tav tm="0">
                                              <p:val>
                                                <p:strVal val="#ppt_x"/>
                                              </p:val>
                                            </p:tav>
                                            <p:tav tm="100000">
                                              <p:val>
                                                <p:strVal val="#ppt_x"/>
                                              </p:val>
                                            </p:tav>
                                          </p:tavLst>
                                        </p:anim>
                                        <p:anim calcmode="lin" valueType="num">
                                          <p:cBhvr additive="base">
                                            <p:cTn id="13" dur="11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2200"/>
                                </p:stCondLst>
                                <p:childTnLst>
                                  <p:par>
                                    <p:cTn id="15" presetID="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100" fill="hold"/>
                                            <p:tgtEl>
                                              <p:spTgt spid="8"/>
                                            </p:tgtEl>
                                            <p:attrNameLst>
                                              <p:attrName>ppt_x</p:attrName>
                                            </p:attrNameLst>
                                          </p:cBhvr>
                                          <p:tavLst>
                                            <p:tav tm="0">
                                              <p:val>
                                                <p:strVal val="#ppt_x"/>
                                              </p:val>
                                            </p:tav>
                                            <p:tav tm="100000">
                                              <p:val>
                                                <p:strVal val="#ppt_x"/>
                                              </p:val>
                                            </p:tav>
                                          </p:tavLst>
                                        </p:anim>
                                        <p:anim calcmode="lin" valueType="num">
                                          <p:cBhvr additive="base">
                                            <p:cTn id="18" dur="11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DFFB5C-CDC1-49E8-A3A1-83D29A193615}"/>
              </a:ext>
            </a:extLst>
          </p:cNvPr>
          <p:cNvPicPr>
            <a:picLocks noChangeAspect="1"/>
          </p:cNvPicPr>
          <p:nvPr/>
        </p:nvPicPr>
        <p:blipFill rotWithShape="1">
          <a:blip r:embed="rId3"/>
          <a:srcRect l="10943" t="20970" r="11722" b="16705"/>
          <a:stretch/>
        </p:blipFill>
        <p:spPr>
          <a:xfrm>
            <a:off x="0" y="0"/>
            <a:ext cx="12207833" cy="6858000"/>
          </a:xfrm>
          <a:prstGeom prst="rect">
            <a:avLst/>
          </a:prstGeom>
        </p:spPr>
      </p:pic>
      <p:sp>
        <p:nvSpPr>
          <p:cNvPr id="3" name="Rectangle: Rounded Corners 2">
            <a:extLst>
              <a:ext uri="{FF2B5EF4-FFF2-40B4-BE49-F238E27FC236}">
                <a16:creationId xmlns:a16="http://schemas.microsoft.com/office/drawing/2014/main" id="{71B5DDB7-4C8B-4E92-A13A-2169504DA803}"/>
              </a:ext>
            </a:extLst>
          </p:cNvPr>
          <p:cNvSpPr/>
          <p:nvPr/>
        </p:nvSpPr>
        <p:spPr>
          <a:xfrm>
            <a:off x="404735" y="344774"/>
            <a:ext cx="11422504" cy="6250898"/>
          </a:xfrm>
          <a:prstGeom prst="roundRect">
            <a:avLst>
              <a:gd name="adj" fmla="val 11503"/>
            </a:avLst>
          </a:prstGeom>
          <a:solidFill>
            <a:schemeClr val="bg1">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EA6E751-D850-4AB7-AF4B-12913E2E44BC}"/>
              </a:ext>
            </a:extLst>
          </p:cNvPr>
          <p:cNvSpPr txBox="1"/>
          <p:nvPr/>
        </p:nvSpPr>
        <p:spPr>
          <a:xfrm>
            <a:off x="866775" y="562836"/>
            <a:ext cx="10839450" cy="1477328"/>
          </a:xfrm>
          <a:prstGeom prst="rect">
            <a:avLst/>
          </a:prstGeom>
          <a:noFill/>
        </p:spPr>
        <p:txBody>
          <a:bodyPr wrap="square" lIns="0" tIns="0" rIns="0" bIns="0" rtlCol="0">
            <a:spAutoFit/>
          </a:bodyPr>
          <a:lstStyle/>
          <a:p>
            <a:pPr lvl="0" algn="just"/>
            <a:r>
              <a:rPr lang="vi-VN" sz="3200" b="1" dirty="0">
                <a:solidFill>
                  <a:srgbClr val="002060"/>
                </a:solidFill>
                <a:latin typeface="Calibri" panose="020F0502020204030204" pitchFamily="34" charset="0"/>
                <a:cs typeface="Calibri" panose="020F0502020204030204" pitchFamily="34" charset="0"/>
              </a:rPr>
              <a:t>Dựa vào bản đồ địa hình phần đất liền Việt Nam ở Bài 1, trang 7 và thông tin, em hãy:</a:t>
            </a:r>
          </a:p>
          <a:p>
            <a:pPr marL="457200" lvl="0" indent="-457200" algn="just">
              <a:buFont typeface="Arial" panose="020B0604020202020204" pitchFamily="34" charset="0"/>
              <a:buChar char="•"/>
            </a:pPr>
            <a:r>
              <a:rPr lang="vi-VN" sz="3200" dirty="0">
                <a:solidFill>
                  <a:srgbClr val="002060"/>
                </a:solidFill>
                <a:latin typeface="Calibri" panose="020F0502020204030204" pitchFamily="34" charset="0"/>
                <a:cs typeface="Calibri" panose="020F0502020204030204" pitchFamily="34" charset="0"/>
              </a:rPr>
              <a:t>Xác định vị trí sông Hồng trên bản đồ.</a:t>
            </a:r>
            <a:endParaRPr kumimoji="0" lang="en-US"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5B7298CB-274C-FC27-F705-A5A5A2704C30}"/>
              </a:ext>
            </a:extLst>
          </p:cNvPr>
          <p:cNvPicPr>
            <a:picLocks noChangeAspect="1"/>
          </p:cNvPicPr>
          <p:nvPr/>
        </p:nvPicPr>
        <p:blipFill>
          <a:blip r:embed="rId4"/>
          <a:stretch>
            <a:fillRect/>
          </a:stretch>
        </p:blipFill>
        <p:spPr>
          <a:xfrm>
            <a:off x="7810500" y="1219018"/>
            <a:ext cx="3914775" cy="5227959"/>
          </a:xfrm>
          <a:prstGeom prst="rect">
            <a:avLst/>
          </a:prstGeom>
        </p:spPr>
      </p:pic>
    </p:spTree>
    <p:extLst>
      <p:ext uri="{BB962C8B-B14F-4D97-AF65-F5344CB8AC3E}">
        <p14:creationId xmlns:p14="http://schemas.microsoft.com/office/powerpoint/2010/main" val="39578012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B16AEE-14CC-4C67-9D0C-5DF8EA44BAD9}"/>
              </a:ext>
            </a:extLst>
          </p:cNvPr>
          <p:cNvPicPr>
            <a:picLocks noChangeAspect="1"/>
          </p:cNvPicPr>
          <p:nvPr/>
        </p:nvPicPr>
        <p:blipFill rotWithShape="1">
          <a:blip r:embed="rId2"/>
          <a:srcRect l="10971" t="21280" r="12127" b="16999"/>
          <a:stretch/>
        </p:blipFill>
        <p:spPr>
          <a:xfrm>
            <a:off x="0" y="0"/>
            <a:ext cx="12188816" cy="6858000"/>
          </a:xfrm>
          <a:prstGeom prst="rect">
            <a:avLst/>
          </a:prstGeom>
        </p:spPr>
      </p:pic>
      <p:pic>
        <p:nvPicPr>
          <p:cNvPr id="2050" name="Picture 2" descr="Hình ảnh Vẽ Tay Phim Hoạt Hình Bầu Trời Xanh Và Những đám Mây Trắng Khóa  Miễn Phí, Bầu Trời Xanh, Mây Trắng, Vẽ Tay Trời Xanh miễn phí tải tập tin">
            <a:extLst>
              <a:ext uri="{FF2B5EF4-FFF2-40B4-BE49-F238E27FC236}">
                <a16:creationId xmlns:a16="http://schemas.microsoft.com/office/drawing/2014/main" id="{4267B4E8-9183-4792-9907-22628AB4B45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242" b="29384" l="71319" r="99540">
                        <a14:foregroundMark x1="72853" y1="20616" x2="72853" y2="20616"/>
                        <a14:foregroundMark x1="73160" y1="21327" x2="81902" y2="21327"/>
                        <a14:foregroundMark x1="81902" y1="21327" x2="98466" y2="17299"/>
                        <a14:foregroundMark x1="98466" y1="17299" x2="98620" y2="17299"/>
                        <a14:foregroundMark x1="88344" y1="9479" x2="96626" y2="9242"/>
                        <a14:foregroundMark x1="96626" y1="9242" x2="99693" y2="9242"/>
                        <a14:foregroundMark x1="75153" y1="26066" x2="84049" y2="25829"/>
                        <a14:foregroundMark x1="84049" y1="25829" x2="85736" y2="24882"/>
                        <a14:foregroundMark x1="73620" y1="25118" x2="81595" y2="27488"/>
                        <a14:foregroundMark x1="81595" y1="27488" x2="88497" y2="21327"/>
                        <a14:foregroundMark x1="75153" y1="25118" x2="82669" y2="27962"/>
                        <a14:foregroundMark x1="82669" y1="27962" x2="86963" y2="24882"/>
                        <a14:foregroundMark x1="75767" y1="27251" x2="81442" y2="27962"/>
                        <a14:foregroundMark x1="76687" y1="27962" x2="85429" y2="27962"/>
                        <a14:foregroundMark x1="85429" y1="27962" x2="86503" y2="26777"/>
                        <a14:foregroundMark x1="89571" y1="25355" x2="73620" y2="26777"/>
                        <a14:foregroundMark x1="73620" y1="26777" x2="74080" y2="20142"/>
                        <a14:foregroundMark x1="71319" y1="22512" x2="76840" y2="26540"/>
                        <a14:foregroundMark x1="72853" y1="25118" x2="80828" y2="28910"/>
                        <a14:foregroundMark x1="80828" y1="28910" x2="87423" y2="26066"/>
                      </a14:backgroundRemoval>
                    </a14:imgEffect>
                  </a14:imgLayer>
                </a14:imgProps>
              </a:ext>
              <a:ext uri="{28A0092B-C50C-407E-A947-70E740481C1C}">
                <a14:useLocalDpi xmlns:a14="http://schemas.microsoft.com/office/drawing/2010/main" val="0"/>
              </a:ext>
            </a:extLst>
          </a:blip>
          <a:srcRect l="70291" t="7473" b="68080"/>
          <a:stretch/>
        </p:blipFill>
        <p:spPr bwMode="auto">
          <a:xfrm>
            <a:off x="1924332" y="-272955"/>
            <a:ext cx="5036025" cy="11464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ình ảnh Vẽ Tay Phim Hoạt Hình Bầu Trời Xanh Và Những đám Mây Trắng Khóa  Miễn Phí, Bầu Trời Xanh, Mây Trắng, Vẽ Tay Trời Xanh miễn phí tải tập tin">
            <a:extLst>
              <a:ext uri="{FF2B5EF4-FFF2-40B4-BE49-F238E27FC236}">
                <a16:creationId xmlns:a16="http://schemas.microsoft.com/office/drawing/2014/main" id="{0CB90E25-0CEC-41CD-B956-AD55CF92D19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242" b="29384" l="71319" r="99540">
                        <a14:foregroundMark x1="72853" y1="20616" x2="72853" y2="20616"/>
                        <a14:foregroundMark x1="73160" y1="21327" x2="81902" y2="21327"/>
                        <a14:foregroundMark x1="81902" y1="21327" x2="98466" y2="17299"/>
                        <a14:foregroundMark x1="98466" y1="17299" x2="98620" y2="17299"/>
                        <a14:foregroundMark x1="88344" y1="9479" x2="96626" y2="9242"/>
                        <a14:foregroundMark x1="96626" y1="9242" x2="99693" y2="9242"/>
                        <a14:foregroundMark x1="75153" y1="26066" x2="84049" y2="25829"/>
                        <a14:foregroundMark x1="84049" y1="25829" x2="85736" y2="24882"/>
                        <a14:foregroundMark x1="73620" y1="25118" x2="81595" y2="27488"/>
                        <a14:foregroundMark x1="81595" y1="27488" x2="88497" y2="21327"/>
                        <a14:foregroundMark x1="75153" y1="25118" x2="82669" y2="27962"/>
                        <a14:foregroundMark x1="82669" y1="27962" x2="86963" y2="24882"/>
                        <a14:foregroundMark x1="75767" y1="27251" x2="81442" y2="27962"/>
                        <a14:foregroundMark x1="76687" y1="27962" x2="85429" y2="27962"/>
                        <a14:foregroundMark x1="85429" y1="27962" x2="86503" y2="26777"/>
                        <a14:foregroundMark x1="89571" y1="25355" x2="73620" y2="26777"/>
                        <a14:foregroundMark x1="73620" y1="26777" x2="74080" y2="20142"/>
                        <a14:foregroundMark x1="71319" y1="22512" x2="76840" y2="26540"/>
                        <a14:foregroundMark x1="72853" y1="25118" x2="80828" y2="28910"/>
                        <a14:foregroundMark x1="80828" y1="28910" x2="87423" y2="26066"/>
                      </a14:backgroundRemoval>
                    </a14:imgEffect>
                  </a14:imgLayer>
                </a14:imgProps>
              </a:ext>
              <a:ext uri="{28A0092B-C50C-407E-A947-70E740481C1C}">
                <a14:useLocalDpi xmlns:a14="http://schemas.microsoft.com/office/drawing/2010/main" val="0"/>
              </a:ext>
            </a:extLst>
          </a:blip>
          <a:srcRect l="70291" t="7473" b="68080"/>
          <a:stretch/>
        </p:blipFill>
        <p:spPr bwMode="auto">
          <a:xfrm rot="10800000">
            <a:off x="6960357" y="-573206"/>
            <a:ext cx="3307311" cy="11464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F60B9456-4F61-4243-8518-C987737B20AE}"/>
              </a:ext>
            </a:extLst>
          </p:cNvPr>
          <p:cNvSpPr/>
          <p:nvPr/>
        </p:nvSpPr>
        <p:spPr>
          <a:xfrm>
            <a:off x="404735" y="344774"/>
            <a:ext cx="11422504" cy="6250898"/>
          </a:xfrm>
          <a:prstGeom prst="roundRect">
            <a:avLst>
              <a:gd name="adj" fmla="val 11503"/>
            </a:avLst>
          </a:prstGeom>
          <a:solidFill>
            <a:schemeClr val="bg1">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CF4386D6-9770-4D9A-BD93-2A8E8F84551A}"/>
              </a:ext>
            </a:extLst>
          </p:cNvPr>
          <p:cNvGrpSpPr/>
          <p:nvPr/>
        </p:nvGrpSpPr>
        <p:grpSpPr>
          <a:xfrm>
            <a:off x="4922339" y="685799"/>
            <a:ext cx="5485736" cy="2640452"/>
            <a:chOff x="4745449" y="668253"/>
            <a:chExt cx="5485736" cy="2299301"/>
          </a:xfrm>
        </p:grpSpPr>
        <p:pic>
          <p:nvPicPr>
            <p:cNvPr id="13" name="Picture 5">
              <a:extLst>
                <a:ext uri="{FF2B5EF4-FFF2-40B4-BE49-F238E27FC236}">
                  <a16:creationId xmlns:a16="http://schemas.microsoft.com/office/drawing/2014/main" id="{B33BC034-21D0-4CA5-8D83-DD5C4441F46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4745449" y="668253"/>
              <a:ext cx="5485736" cy="2299301"/>
            </a:xfrm>
            <a:prstGeom prst="rect">
              <a:avLst/>
            </a:prstGeom>
          </p:spPr>
        </p:pic>
        <p:sp>
          <p:nvSpPr>
            <p:cNvPr id="14" name="TextBox 13">
              <a:extLst>
                <a:ext uri="{FF2B5EF4-FFF2-40B4-BE49-F238E27FC236}">
                  <a16:creationId xmlns:a16="http://schemas.microsoft.com/office/drawing/2014/main" id="{D27971DE-78D6-435D-8E51-7E83535035E8}"/>
                </a:ext>
              </a:extLst>
            </p:cNvPr>
            <p:cNvSpPr txBox="1"/>
            <p:nvPr/>
          </p:nvSpPr>
          <p:spPr>
            <a:xfrm>
              <a:off x="5046504" y="1475584"/>
              <a:ext cx="5036025" cy="96484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Kể một số tên gọi khác của sông Hồng.</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pic>
        <p:nvPicPr>
          <p:cNvPr id="9" name="Picture 12" descr="15 Vector ideas | vector, vector free, kids icon">
            <a:extLst>
              <a:ext uri="{FF2B5EF4-FFF2-40B4-BE49-F238E27FC236}">
                <a16:creationId xmlns:a16="http://schemas.microsoft.com/office/drawing/2014/main" id="{2EF57058-3666-F708-8CDE-C6059C77E816}"/>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000" b="91167" l="4627" r="96144">
                        <a14:foregroundMark x1="1028" y1="26333" x2="11825" y2="14167"/>
                        <a14:foregroundMark x1="11825" y1="14167" x2="46015" y2="2167"/>
                        <a14:foregroundMark x1="46015" y1="2167" x2="62670" y2="2167"/>
                        <a14:foregroundMark x1="80465" y1="7989" x2="84833" y2="14167"/>
                        <a14:foregroundMark x1="84833" y1="14167" x2="86118" y2="20167"/>
                        <a14:foregroundMark x1="51157" y1="2000" x2="33419" y2="2333"/>
                        <a14:foregroundMark x1="92545" y1="15500" x2="96401" y2="27167"/>
                        <a14:foregroundMark x1="4884" y1="29000" x2="4884" y2="19833"/>
                        <a14:foregroundMark x1="54756" y1="91167" x2="56555" y2="86667"/>
                        <a14:backgroundMark x1="71722" y1="4833" x2="67866" y2="1833"/>
                        <a14:backgroundMark x1="72494" y1="5500" x2="82519" y2="6000"/>
                        <a14:backgroundMark x1="73522" y1="4333" x2="62468" y2="833"/>
                        <a14:backgroundMark x1="62468" y1="2333" x2="65810" y2="3000"/>
                      </a14:backgroundRemoval>
                    </a14:imgEffect>
                  </a14:imgLayer>
                </a14:imgProps>
              </a:ext>
              <a:ext uri="{28A0092B-C50C-407E-A947-70E740481C1C}">
                <a14:useLocalDpi xmlns:a14="http://schemas.microsoft.com/office/drawing/2010/main" val="0"/>
              </a:ext>
            </a:extLst>
          </a:blip>
          <a:srcRect/>
          <a:stretch>
            <a:fillRect/>
          </a:stretch>
        </p:blipFill>
        <p:spPr bwMode="auto">
          <a:xfrm>
            <a:off x="8607344" y="3504079"/>
            <a:ext cx="1989107" cy="302646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8940A468-3B9C-A7FF-E9AD-0E729DA077E1}"/>
              </a:ext>
            </a:extLst>
          </p:cNvPr>
          <p:cNvSpPr/>
          <p:nvPr/>
        </p:nvSpPr>
        <p:spPr>
          <a:xfrm>
            <a:off x="1012699" y="3306726"/>
            <a:ext cx="7121208" cy="2987747"/>
          </a:xfrm>
          <a:prstGeom prst="roundRect">
            <a:avLst>
              <a:gd name="adj" fmla="val 11503"/>
            </a:avLst>
          </a:prstGeom>
          <a:solidFill>
            <a:schemeClr val="accent4">
              <a:lumMod val="20000"/>
              <a:lumOff val="80000"/>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C00000"/>
                </a:solidFill>
                <a:latin typeface="Cambria" panose="02040503050406030204" pitchFamily="18" charset="0"/>
                <a:ea typeface="Cambria" panose="02040503050406030204" pitchFamily="18" charset="0"/>
              </a:rPr>
              <a:t>Một số tên gọi khác của sông Hồng: </a:t>
            </a:r>
            <a:r>
              <a:rPr lang="vi-VN" sz="4400" dirty="0">
                <a:solidFill>
                  <a:srgbClr val="C00000"/>
                </a:solidFill>
                <a:latin typeface="Cambria" panose="02040503050406030204" pitchFamily="18" charset="0"/>
                <a:ea typeface="Cambria" panose="02040503050406030204" pitchFamily="18" charset="0"/>
              </a:rPr>
              <a:t>Nhị Hà, Hồng Hà, sông Xích Đằng, sông Kẻ Chợ, sông Cái, ...</a:t>
            </a:r>
            <a:endPar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984620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IETNAM MAP — Stuart Holmes">
            <a:extLst>
              <a:ext uri="{FF2B5EF4-FFF2-40B4-BE49-F238E27FC236}">
                <a16:creationId xmlns:a16="http://schemas.microsoft.com/office/drawing/2014/main" id="{DA0949E1-361E-448A-8531-F5EE0168BF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797" b="13043"/>
          <a:stretch/>
        </p:blipFill>
        <p:spPr bwMode="auto">
          <a:xfrm>
            <a:off x="569843" y="-10070"/>
            <a:ext cx="5698435" cy="686807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VIETNAM MAP — Stuart Holmes">
            <a:extLst>
              <a:ext uri="{FF2B5EF4-FFF2-40B4-BE49-F238E27FC236}">
                <a16:creationId xmlns:a16="http://schemas.microsoft.com/office/drawing/2014/main" id="{B9E1D23A-7CAA-4B64-9F24-F621079EC4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797" r="95000" b="13043"/>
          <a:stretch/>
        </p:blipFill>
        <p:spPr bwMode="auto">
          <a:xfrm>
            <a:off x="0" y="-10070"/>
            <a:ext cx="854765" cy="68680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VIETNAM MAP — Stuart Holmes">
            <a:extLst>
              <a:ext uri="{FF2B5EF4-FFF2-40B4-BE49-F238E27FC236}">
                <a16:creationId xmlns:a16="http://schemas.microsoft.com/office/drawing/2014/main" id="{BDDECDFA-D025-490D-B514-1BFEEAD317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4535" t="5797" b="13043"/>
          <a:stretch/>
        </p:blipFill>
        <p:spPr bwMode="auto">
          <a:xfrm>
            <a:off x="6268278" y="-10070"/>
            <a:ext cx="5923722" cy="686807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A9F1C1D-2E00-4E9C-A03C-96D06AB4AD03}"/>
              </a:ext>
            </a:extLst>
          </p:cNvPr>
          <p:cNvSpPr txBox="1"/>
          <p:nvPr/>
        </p:nvSpPr>
        <p:spPr>
          <a:xfrm>
            <a:off x="4887566" y="1337693"/>
            <a:ext cx="7056784" cy="2769989"/>
          </a:xfrm>
          <a:prstGeom prst="rect">
            <a:avLst/>
          </a:prstGeom>
          <a:noFill/>
        </p:spPr>
        <p:txBody>
          <a:bodyPr wrap="square" lIns="0" tIns="0" rIns="0" bIns="0" rtlCol="0">
            <a:spAutoFit/>
          </a:bodyPr>
          <a:lstStyle/>
          <a:p>
            <a:pPr lvl="0" algn="ctr"/>
            <a:r>
              <a:rPr lang="vi-VN" sz="6000" b="1" dirty="0">
                <a:solidFill>
                  <a:srgbClr val="002060"/>
                </a:solidFill>
                <a:latin typeface="Cambria" panose="02040503050406030204" pitchFamily="18" charset="0"/>
                <a:ea typeface="Cambria" panose="02040503050406030204" pitchFamily="18" charset="0"/>
                <a:cs typeface="Pattaya" panose="00000500000000000000" pitchFamily="2" charset="-34"/>
              </a:rPr>
              <a:t>Hoạt động 2: Tìm hiểu về văn minh sông Hồng </a:t>
            </a:r>
            <a:endParaRPr kumimoji="0" lang="vi-VN"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0000500000000000000" pitchFamily="2" charset="-34"/>
            </a:endParaRPr>
          </a:p>
        </p:txBody>
      </p:sp>
    </p:spTree>
    <p:extLst>
      <p:ext uri="{BB962C8B-B14F-4D97-AF65-F5344CB8AC3E}">
        <p14:creationId xmlns:p14="http://schemas.microsoft.com/office/powerpoint/2010/main" val="2117883557"/>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0000">
                                          <p:cBhvr additive="base">
                                            <p:cTn id="7" dur="1100" fill="hold"/>
                                            <p:tgtEl>
                                              <p:spTgt spid="8"/>
                                            </p:tgtEl>
                                            <p:attrNameLst>
                                              <p:attrName>ppt_x</p:attrName>
                                            </p:attrNameLst>
                                          </p:cBhvr>
                                          <p:tavLst>
                                            <p:tav tm="0">
                                              <p:val>
                                                <p:strVal val="#ppt_x"/>
                                              </p:val>
                                            </p:tav>
                                            <p:tav tm="100000">
                                              <p:val>
                                                <p:strVal val="#ppt_x"/>
                                              </p:val>
                                            </p:tav>
                                          </p:tavLst>
                                        </p:anim>
                                        <p:anim calcmode="lin" valueType="num" p14:bounceEnd="60000">
                                          <p:cBhvr additive="base">
                                            <p:cTn id="8" dur="11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100" fill="hold"/>
                                            <p:tgtEl>
                                              <p:spTgt spid="6"/>
                                            </p:tgtEl>
                                            <p:attrNameLst>
                                              <p:attrName>ppt_x</p:attrName>
                                            </p:attrNameLst>
                                          </p:cBhvr>
                                          <p:tavLst>
                                            <p:tav tm="0">
                                              <p:val>
                                                <p:strVal val="#ppt_x"/>
                                              </p:val>
                                            </p:tav>
                                            <p:tav tm="100000">
                                              <p:val>
                                                <p:strVal val="#ppt_x"/>
                                              </p:val>
                                            </p:tav>
                                          </p:tavLst>
                                        </p:anim>
                                        <p:anim calcmode="lin" valueType="num">
                                          <p:cBhvr additive="base">
                                            <p:cTn id="8" dur="11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1100"/>
                                </p:stCondLst>
                                <p:childTnLst>
                                  <p:par>
                                    <p:cTn id="10" presetID="2" presetClass="entr" presetSubtype="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100" fill="hold"/>
                                            <p:tgtEl>
                                              <p:spTgt spid="7"/>
                                            </p:tgtEl>
                                            <p:attrNameLst>
                                              <p:attrName>ppt_x</p:attrName>
                                            </p:attrNameLst>
                                          </p:cBhvr>
                                          <p:tavLst>
                                            <p:tav tm="0">
                                              <p:val>
                                                <p:strVal val="#ppt_x"/>
                                              </p:val>
                                            </p:tav>
                                            <p:tav tm="100000">
                                              <p:val>
                                                <p:strVal val="#ppt_x"/>
                                              </p:val>
                                            </p:tav>
                                          </p:tavLst>
                                        </p:anim>
                                        <p:anim calcmode="lin" valueType="num">
                                          <p:cBhvr additive="base">
                                            <p:cTn id="13" dur="11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2200"/>
                                </p:stCondLst>
                                <p:childTnLst>
                                  <p:par>
                                    <p:cTn id="15" presetID="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100" fill="hold"/>
                                            <p:tgtEl>
                                              <p:spTgt spid="8"/>
                                            </p:tgtEl>
                                            <p:attrNameLst>
                                              <p:attrName>ppt_x</p:attrName>
                                            </p:attrNameLst>
                                          </p:cBhvr>
                                          <p:tavLst>
                                            <p:tav tm="0">
                                              <p:val>
                                                <p:strVal val="#ppt_x"/>
                                              </p:val>
                                            </p:tav>
                                            <p:tav tm="100000">
                                              <p:val>
                                                <p:strVal val="#ppt_x"/>
                                              </p:val>
                                            </p:tav>
                                          </p:tavLst>
                                        </p:anim>
                                        <p:anim calcmode="lin" valueType="num">
                                          <p:cBhvr additive="base">
                                            <p:cTn id="18" dur="11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738" y="481110"/>
            <a:ext cx="6812662" cy="5633786"/>
          </a:xfrm>
          <a:prstGeom prst="rect">
            <a:avLst/>
          </a:prstGeom>
        </p:spPr>
      </p:pic>
      <p:sp>
        <p:nvSpPr>
          <p:cNvPr id="17" name="Rectangle: Rounded Corners 6">
            <a:extLst>
              <a:ext uri="{FF2B5EF4-FFF2-40B4-BE49-F238E27FC236}">
                <a16:creationId xmlns:a16="http://schemas.microsoft.com/office/drawing/2014/main" id="{C4D63267-0065-4DF6-B5B4-D4A3E36F9DF0}"/>
              </a:ext>
            </a:extLst>
          </p:cNvPr>
          <p:cNvSpPr/>
          <p:nvPr/>
        </p:nvSpPr>
        <p:spPr>
          <a:xfrm>
            <a:off x="2184400" y="2219326"/>
            <a:ext cx="8001000" cy="2305050"/>
          </a:xfrm>
          <a:prstGeom prst="roundRect">
            <a:avLst>
              <a:gd name="adj" fmla="val 13348"/>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p:cNvSpPr txBox="1"/>
          <p:nvPr/>
        </p:nvSpPr>
        <p:spPr>
          <a:xfrm>
            <a:off x="2740470" y="2610222"/>
            <a:ext cx="7010400" cy="1569660"/>
          </a:xfrm>
          <a:prstGeom prst="rect">
            <a:avLst/>
          </a:prstGeom>
          <a:noFill/>
        </p:spPr>
        <p:txBody>
          <a:bodyPr wrap="square" rtlCol="0">
            <a:spAutoFit/>
          </a:bodyPr>
          <a:lstStyle/>
          <a:p>
            <a:pPr lvl="0" algn="ctr">
              <a:defRPr/>
            </a:pPr>
            <a:r>
              <a:rPr lang="en-US" sz="4800" b="1" dirty="0">
                <a:solidFill>
                  <a:srgbClr val="FF0000"/>
                </a:solidFill>
                <a:latin typeface="Calibri" panose="020F0502020204030204" pitchFamily="34" charset="0"/>
                <a:cs typeface="Calibri" panose="020F0502020204030204" pitchFamily="34" charset="0"/>
              </a:rPr>
              <a:t>a) </a:t>
            </a:r>
            <a:r>
              <a:rPr lang="vi-VN" sz="4800" b="1" dirty="0">
                <a:solidFill>
                  <a:srgbClr val="FF0000"/>
                </a:solidFill>
                <a:latin typeface="Calibri" panose="020F0502020204030204" pitchFamily="34" charset="0"/>
                <a:cs typeface="Calibri" panose="020F0502020204030204" pitchFamily="34" charset="0"/>
              </a:rPr>
              <a:t>Thành tựu tiêu biểu của văn minh sông Hồng</a:t>
            </a:r>
            <a:endParaRPr kumimoji="0" lang="vi-VN" sz="48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1111" r="74444" b="68889"/>
          <a:stretch/>
        </p:blipFill>
        <p:spPr>
          <a:xfrm>
            <a:off x="9563100" y="3771900"/>
            <a:ext cx="2377090" cy="2997200"/>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25669" t="-701" r="48775" b="68479"/>
          <a:stretch/>
        </p:blipFill>
        <p:spPr>
          <a:xfrm>
            <a:off x="1012277" y="3965713"/>
            <a:ext cx="2344245" cy="2955787"/>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51578" t="-701" r="26110" b="68479"/>
          <a:stretch/>
        </p:blipFill>
        <p:spPr>
          <a:xfrm>
            <a:off x="-309137" y="3987800"/>
            <a:ext cx="2075355" cy="2997200"/>
          </a:xfrm>
          <a:prstGeom prst="rect">
            <a:avLst/>
          </a:prstGeom>
        </p:spPr>
      </p:pic>
    </p:spTree>
    <p:extLst>
      <p:ext uri="{BB962C8B-B14F-4D97-AF65-F5344CB8AC3E}">
        <p14:creationId xmlns:p14="http://schemas.microsoft.com/office/powerpoint/2010/main" val="27638796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5 Travel Scams To Look Out For In Vietnam | Neue">
            <a:extLst>
              <a:ext uri="{FF2B5EF4-FFF2-40B4-BE49-F238E27FC236}">
                <a16:creationId xmlns:a16="http://schemas.microsoft.com/office/drawing/2014/main" id="{9F60B7AD-17CA-47E7-B979-7C6FEDF8DE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02429" cy="685800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A2D7A1C4-208C-4E44-A0D7-9D2DDDF86E58}"/>
              </a:ext>
            </a:extLst>
          </p:cNvPr>
          <p:cNvSpPr/>
          <p:nvPr/>
        </p:nvSpPr>
        <p:spPr>
          <a:xfrm>
            <a:off x="299802" y="164737"/>
            <a:ext cx="11722309" cy="6558508"/>
          </a:xfrm>
          <a:prstGeom prst="roundRect">
            <a:avLst>
              <a:gd name="adj" fmla="val 11503"/>
            </a:avLst>
          </a:prstGeom>
          <a:solidFill>
            <a:schemeClr val="bg1">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BA101EC2-00CB-40AC-8BA0-C011A8BC7EB4}"/>
              </a:ext>
            </a:extLst>
          </p:cNvPr>
          <p:cNvSpPr/>
          <p:nvPr/>
        </p:nvSpPr>
        <p:spPr>
          <a:xfrm>
            <a:off x="786810" y="362205"/>
            <a:ext cx="10919638" cy="1077218"/>
          </a:xfrm>
          <a:prstGeom prst="rect">
            <a:avLst/>
          </a:prstGeom>
        </p:spPr>
        <p:txBody>
          <a:bodyPr wrap="square">
            <a:spAutoFit/>
          </a:bodyPr>
          <a:lstStyle/>
          <a:p>
            <a:pPr lvl="0" algn="ctr"/>
            <a:r>
              <a:rPr lang="en-US" sz="3200" b="1" dirty="0">
                <a:solidFill>
                  <a:srgbClr val="7030A0"/>
                </a:solidFill>
                <a:latin typeface="Cambria" panose="02040503050406030204" pitchFamily="18" charset="0"/>
                <a:ea typeface="Cambria" panose="02040503050406030204" pitchFamily="18" charset="0"/>
              </a:rPr>
              <a:t>2. </a:t>
            </a:r>
            <a:r>
              <a:rPr lang="vi-VN" sz="3200" b="1" dirty="0">
                <a:solidFill>
                  <a:srgbClr val="7030A0"/>
                </a:solidFill>
                <a:latin typeface="Cambria" panose="02040503050406030204" pitchFamily="18" charset="0"/>
                <a:ea typeface="Cambria" panose="02040503050406030204" pitchFamily="18" charset="0"/>
              </a:rPr>
              <a:t>Đọc thông tin và quan sát các hình 2, 3, em hãy trình bày một số thành tựu tiêu biểu của văn minh sông Hồng.</a:t>
            </a:r>
            <a:endParaRPr kumimoji="0" lang="en-US" sz="32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C659E013-7A9D-97B3-C7AC-618420D94B70}"/>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522768" y="1512370"/>
            <a:ext cx="6186376" cy="2455740"/>
          </a:xfrm>
          <a:prstGeom prst="rect">
            <a:avLst/>
          </a:prstGeom>
        </p:spPr>
      </p:pic>
      <p:pic>
        <p:nvPicPr>
          <p:cNvPr id="6" name="Picture 5">
            <a:extLst>
              <a:ext uri="{FF2B5EF4-FFF2-40B4-BE49-F238E27FC236}">
                <a16:creationId xmlns:a16="http://schemas.microsoft.com/office/drawing/2014/main" id="{3927E8E4-6302-5AB9-A1B1-3560D7E36850}"/>
              </a:ext>
            </a:extLst>
          </p:cNvPr>
          <p:cNvPicPr>
            <a:picLocks noChangeAspect="1"/>
          </p:cNvPicPr>
          <p:nvPr/>
        </p:nvPicPr>
        <p:blipFill>
          <a:blip r:embed="rId5"/>
          <a:stretch>
            <a:fillRect/>
          </a:stretch>
        </p:blipFill>
        <p:spPr>
          <a:xfrm>
            <a:off x="6422066" y="3526755"/>
            <a:ext cx="5160224" cy="2908490"/>
          </a:xfrm>
          <a:prstGeom prst="rect">
            <a:avLst/>
          </a:prstGeom>
        </p:spPr>
      </p:pic>
    </p:spTree>
    <p:extLst>
      <p:ext uri="{BB962C8B-B14F-4D97-AF65-F5344CB8AC3E}">
        <p14:creationId xmlns:p14="http://schemas.microsoft.com/office/powerpoint/2010/main" val="27506287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1_End of Course Jeopardy by Slidesgo">
  <a:themeElements>
    <a:clrScheme name="Simple Light">
      <a:dk1>
        <a:srgbClr val="000000"/>
      </a:dk1>
      <a:lt1>
        <a:srgbClr val="FFFFFF"/>
      </a:lt1>
      <a:dk2>
        <a:srgbClr val="61D8C4"/>
      </a:dk2>
      <a:lt2>
        <a:srgbClr val="98DAED"/>
      </a:lt2>
      <a:accent1>
        <a:srgbClr val="FFB757"/>
      </a:accent1>
      <a:accent2>
        <a:srgbClr val="F27FB2"/>
      </a:accent2>
      <a:accent3>
        <a:srgbClr val="C2B9DB"/>
      </a:accent3>
      <a:accent4>
        <a:srgbClr val="F16790"/>
      </a:accent4>
      <a:accent5>
        <a:srgbClr val="B3AAD3"/>
      </a:accent5>
      <a:accent6>
        <a:srgbClr val="51C0B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70</TotalTime>
  <Words>202</Words>
  <Application>Microsoft Macintosh PowerPoint</Application>
  <PresentationFormat>Widescreen</PresentationFormat>
  <Paragraphs>14</Paragraphs>
  <Slides>13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Cambria</vt:lpstr>
      <vt:lpstr>Lato</vt:lpstr>
      <vt:lpstr>Patrick Hand</vt:lpstr>
      <vt:lpstr>Roboto Condensed Light</vt:lpstr>
      <vt:lpstr>1_End of Course Jeopardy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Microsoft Office User</cp:lastModifiedBy>
  <cp:revision>58</cp:revision>
  <dcterms:created xsi:type="dcterms:W3CDTF">2023-09-26T05:35:06Z</dcterms:created>
  <dcterms:modified xsi:type="dcterms:W3CDTF">2026-01-07T06:12:02Z</dcterms:modified>
  <cp:category>9Slide.vn</cp:category>
</cp:coreProperties>
</file>