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1"/>
  </p:notesMasterIdLst>
  <p:sldIdLst>
    <p:sldId id="256" r:id="rId2"/>
    <p:sldId id="258" r:id="rId3"/>
    <p:sldId id="311" r:id="rId4"/>
    <p:sldId id="262" r:id="rId5"/>
    <p:sldId id="263" r:id="rId6"/>
    <p:sldId id="265" r:id="rId7"/>
    <p:sldId id="312" r:id="rId8"/>
    <p:sldId id="316" r:id="rId9"/>
    <p:sldId id="315"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0FD"/>
    <a:srgbClr val="10794E"/>
    <a:srgbClr val="65A9BC"/>
    <a:srgbClr val="925735"/>
    <a:srgbClr val="A8E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94" d="100"/>
          <a:sy n="94" d="100"/>
        </p:scale>
        <p:origin x="7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1A382-CA4B-43CB-8816-6E59D2153656}"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A9E5C-3C0B-44C2-B2B2-7B6591FADCE4}" type="slidenum">
              <a:rPr lang="en-US" smtClean="0"/>
              <a:t>‹#›</a:t>
            </a:fld>
            <a:endParaRPr lang="en-US"/>
          </a:p>
        </p:txBody>
      </p:sp>
    </p:spTree>
    <p:extLst>
      <p:ext uri="{BB962C8B-B14F-4D97-AF65-F5344CB8AC3E}">
        <p14:creationId xmlns:p14="http://schemas.microsoft.com/office/powerpoint/2010/main" val="220806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0A9E5C-3C0B-44C2-B2B2-7B6591FADCE4}" type="slidenum">
              <a:rPr lang="en-US" smtClean="0"/>
              <a:t>1</a:t>
            </a:fld>
            <a:endParaRPr lang="en-US"/>
          </a:p>
        </p:txBody>
      </p:sp>
    </p:spTree>
    <p:extLst>
      <p:ext uri="{BB962C8B-B14F-4D97-AF65-F5344CB8AC3E}">
        <p14:creationId xmlns:p14="http://schemas.microsoft.com/office/powerpoint/2010/main" val="391908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0A9E5C-3C0B-44C2-B2B2-7B6591FADCE4}" type="slidenum">
              <a:rPr lang="en-US" smtClean="0"/>
              <a:t>2</a:t>
            </a:fld>
            <a:endParaRPr lang="en-US"/>
          </a:p>
        </p:txBody>
      </p:sp>
    </p:spTree>
    <p:extLst>
      <p:ext uri="{BB962C8B-B14F-4D97-AF65-F5344CB8AC3E}">
        <p14:creationId xmlns:p14="http://schemas.microsoft.com/office/powerpoint/2010/main" val="366026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0A9E5C-3C0B-44C2-B2B2-7B6591FADCE4}" type="slidenum">
              <a:rPr lang="en-US" smtClean="0"/>
              <a:t>4</a:t>
            </a:fld>
            <a:endParaRPr lang="en-US"/>
          </a:p>
        </p:txBody>
      </p:sp>
    </p:spTree>
    <p:extLst>
      <p:ext uri="{BB962C8B-B14F-4D97-AF65-F5344CB8AC3E}">
        <p14:creationId xmlns:p14="http://schemas.microsoft.com/office/powerpoint/2010/main" val="185525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21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04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528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descr="Sunrise in a lake on the mountain">
            <a:extLst>
              <a:ext uri="{FF2B5EF4-FFF2-40B4-BE49-F238E27FC236}">
                <a16:creationId xmlns:a16="http://schemas.microsoft.com/office/drawing/2014/main" id="{D0B3BD81-E3B2-437E-907B-468391E55C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2">
            <a:extLst>
              <a:ext uri="{FF2B5EF4-FFF2-40B4-BE49-F238E27FC236}">
                <a16:creationId xmlns:a16="http://schemas.microsoft.com/office/drawing/2014/main" id="{798E9E25-BF9B-4A2A-BBBD-4039CD5E6D2C}"/>
              </a:ext>
            </a:extLst>
          </p:cNvPr>
          <p:cNvPicPr>
            <a:picLocks noChangeAspect="1"/>
          </p:cNvPicPr>
          <p:nvPr userDrawn="1"/>
        </p:nvPicPr>
        <p:blipFill>
          <a:blip r:embed="rId3"/>
          <a:srcRect/>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2AAB4C5D-6D66-431E-AAC1-37EC5FA7310F}"/>
              </a:ext>
            </a:extLst>
          </p:cNvPr>
          <p:cNvSpPr txBox="1"/>
          <p:nvPr userDrawn="1"/>
        </p:nvSpPr>
        <p:spPr>
          <a:xfrm>
            <a:off x="0" y="0"/>
            <a:ext cx="977900" cy="307777"/>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EduFive</a:t>
            </a:r>
          </a:p>
        </p:txBody>
      </p:sp>
      <p:sp>
        <p:nvSpPr>
          <p:cNvPr id="12" name="TextBox 11">
            <a:extLst>
              <a:ext uri="{FF2B5EF4-FFF2-40B4-BE49-F238E27FC236}">
                <a16:creationId xmlns:a16="http://schemas.microsoft.com/office/drawing/2014/main" id="{005F9A45-4CE2-4785-A30F-8A7B1C9D687F}"/>
              </a:ext>
            </a:extLst>
          </p:cNvPr>
          <p:cNvSpPr txBox="1"/>
          <p:nvPr userDrawn="1"/>
        </p:nvSpPr>
        <p:spPr>
          <a:xfrm>
            <a:off x="11214100" y="6550223"/>
            <a:ext cx="977900" cy="307777"/>
          </a:xfrm>
          <a:prstGeom prst="rect">
            <a:avLst/>
          </a:prstGeom>
          <a:noFill/>
        </p:spPr>
        <p:txBody>
          <a:bodyPr wrap="square" rtlCol="0">
            <a:spAutoFit/>
          </a:bodyPr>
          <a:lstStyle/>
          <a:p>
            <a:r>
              <a:rPr lang="en-US" sz="1400">
                <a:solidFill>
                  <a:srgbClr val="4B4F61"/>
                </a:solidFill>
                <a:latin typeface="Times New Roman" panose="02020603050405020304" pitchFamily="18" charset="0"/>
                <a:cs typeface="Times New Roman" panose="02020603050405020304" pitchFamily="18" charset="0"/>
              </a:rPr>
              <a:t>EduFive</a:t>
            </a:r>
          </a:p>
        </p:txBody>
      </p:sp>
    </p:spTree>
    <p:extLst>
      <p:ext uri="{BB962C8B-B14F-4D97-AF65-F5344CB8AC3E}">
        <p14:creationId xmlns:p14="http://schemas.microsoft.com/office/powerpoint/2010/main" val="31258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33111946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矩形 6"/>
          <p:cNvSpPr/>
          <p:nvPr userDrawn="1"/>
        </p:nvSpPr>
        <p:spPr>
          <a:xfrm>
            <a:off x="304800" y="228600"/>
            <a:ext cx="11658600" cy="633984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6790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E9B61916-6DB9-7C77-E9CC-0C20E8D42D9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51519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393ED8-A266-A5A0-5502-042AA5360D36}"/>
              </a:ext>
            </a:extLst>
          </p:cNvPr>
          <p:cNvPicPr>
            <a:picLocks noChangeAspect="1"/>
          </p:cNvPicPr>
          <p:nvPr/>
        </p:nvPicPr>
        <p:blipFill>
          <a:blip r:embed="rId4"/>
          <a:stretch>
            <a:fillRect/>
          </a:stretch>
        </p:blipFill>
        <p:spPr>
          <a:xfrm>
            <a:off x="0" y="-95250"/>
            <a:ext cx="4170025" cy="1072989"/>
          </a:xfrm>
          <a:prstGeom prst="rect">
            <a:avLst/>
          </a:prstGeom>
        </p:spPr>
      </p:pic>
      <p:pic>
        <p:nvPicPr>
          <p:cNvPr id="9" name="Picture 8">
            <a:extLst>
              <a:ext uri="{FF2B5EF4-FFF2-40B4-BE49-F238E27FC236}">
                <a16:creationId xmlns:a16="http://schemas.microsoft.com/office/drawing/2014/main" id="{8C028125-AC3B-117E-49C7-A06FC2C5EC38}"/>
              </a:ext>
            </a:extLst>
          </p:cNvPr>
          <p:cNvPicPr>
            <a:picLocks noChangeAspect="1"/>
          </p:cNvPicPr>
          <p:nvPr/>
        </p:nvPicPr>
        <p:blipFill>
          <a:blip r:embed="rId5"/>
          <a:stretch>
            <a:fillRect/>
          </a:stretch>
        </p:blipFill>
        <p:spPr>
          <a:xfrm>
            <a:off x="-650738" y="652851"/>
            <a:ext cx="8559526" cy="4218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9406" y="4748902"/>
            <a:ext cx="2972594" cy="2109098"/>
          </a:xfrm>
          <a:prstGeom prst="rect">
            <a:avLst/>
          </a:prstGeom>
        </p:spPr>
      </p:pic>
      <p:pic>
        <p:nvPicPr>
          <p:cNvPr id="3" name="图片 2" descr="D:\PPT\端午\19487583.png19487583"/>
          <p:cNvPicPr>
            <a:picLocks noChangeAspect="1"/>
          </p:cNvPicPr>
          <p:nvPr/>
        </p:nvPicPr>
        <p:blipFill>
          <a:blip r:embed="rId5"/>
          <a:srcRect/>
          <a:stretch>
            <a:fillRect/>
          </a:stretch>
        </p:blipFill>
        <p:spPr>
          <a:xfrm>
            <a:off x="9558428" y="4305300"/>
            <a:ext cx="2633572" cy="2619375"/>
          </a:xfrm>
          <a:prstGeom prst="rect">
            <a:avLst/>
          </a:prstGeom>
        </p:spPr>
      </p:pic>
      <p:pic>
        <p:nvPicPr>
          <p:cNvPr id="2" name="图片 1" descr="19487603"/>
          <p:cNvPicPr>
            <a:picLocks noChangeAspect="1"/>
          </p:cNvPicPr>
          <p:nvPr/>
        </p:nvPicPr>
        <p:blipFill>
          <a:blip r:embed="rId6"/>
          <a:stretch>
            <a:fillRect/>
          </a:stretch>
        </p:blipFill>
        <p:spPr>
          <a:xfrm>
            <a:off x="-109220" y="4749165"/>
            <a:ext cx="2801620" cy="2206625"/>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76C59618-DA7E-6B0D-9EB1-7FA17CE1E00D}"/>
              </a:ext>
            </a:extLst>
          </p:cNvPr>
          <p:cNvPicPr>
            <a:picLocks noChangeAspect="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66497" y="-762000"/>
            <a:ext cx="6836507" cy="6768680"/>
          </a:xfrm>
          <a:prstGeom prst="rect">
            <a:avLst/>
          </a:prstGeom>
        </p:spPr>
      </p:pic>
      <p:pic>
        <p:nvPicPr>
          <p:cNvPr id="6" name="Picture 5">
            <a:extLst>
              <a:ext uri="{FF2B5EF4-FFF2-40B4-BE49-F238E27FC236}">
                <a16:creationId xmlns:a16="http://schemas.microsoft.com/office/drawing/2014/main" id="{B52460B3-A766-871B-12E6-A0063485DAAA}"/>
              </a:ext>
            </a:extLst>
          </p:cNvPr>
          <p:cNvPicPr>
            <a:picLocks noChangeAspect="1"/>
          </p:cNvPicPr>
          <p:nvPr/>
        </p:nvPicPr>
        <p:blipFill>
          <a:blip r:embed="rId8"/>
          <a:stretch>
            <a:fillRect/>
          </a:stretch>
        </p:blipFill>
        <p:spPr>
          <a:xfrm>
            <a:off x="2789886" y="1191227"/>
            <a:ext cx="4078577" cy="3694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9406" y="4748902"/>
            <a:ext cx="2972594" cy="2109098"/>
          </a:xfrm>
          <a:prstGeom prst="rect">
            <a:avLst/>
          </a:prstGeom>
        </p:spPr>
      </p:pic>
      <p:pic>
        <p:nvPicPr>
          <p:cNvPr id="3" name="图片 2" descr="D:\PPT\端午\19487583.png19487583"/>
          <p:cNvPicPr>
            <a:picLocks noChangeAspect="1"/>
          </p:cNvPicPr>
          <p:nvPr/>
        </p:nvPicPr>
        <p:blipFill>
          <a:blip r:embed="rId5"/>
          <a:srcRect/>
          <a:stretch>
            <a:fillRect/>
          </a:stretch>
        </p:blipFill>
        <p:spPr>
          <a:xfrm>
            <a:off x="9558428" y="4305300"/>
            <a:ext cx="2633572" cy="2619375"/>
          </a:xfrm>
          <a:prstGeom prst="rect">
            <a:avLst/>
          </a:prstGeom>
        </p:spPr>
      </p:pic>
      <p:pic>
        <p:nvPicPr>
          <p:cNvPr id="2" name="图片 1" descr="19487603"/>
          <p:cNvPicPr>
            <a:picLocks noChangeAspect="1"/>
          </p:cNvPicPr>
          <p:nvPr/>
        </p:nvPicPr>
        <p:blipFill>
          <a:blip r:embed="rId6"/>
          <a:stretch>
            <a:fillRect/>
          </a:stretch>
        </p:blipFill>
        <p:spPr>
          <a:xfrm>
            <a:off x="-109220" y="4749165"/>
            <a:ext cx="2801620" cy="2206625"/>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76C59618-DA7E-6B0D-9EB1-7FA17CE1E00D}"/>
              </a:ext>
            </a:extLst>
          </p:cNvPr>
          <p:cNvPicPr>
            <a:picLocks noChangeAspect="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66497" y="-762000"/>
            <a:ext cx="6836507" cy="6768680"/>
          </a:xfrm>
          <a:prstGeom prst="rect">
            <a:avLst/>
          </a:prstGeom>
        </p:spPr>
      </p:pic>
      <p:sp>
        <p:nvSpPr>
          <p:cNvPr id="5" name="PA_文本框 7">
            <a:extLst>
              <a:ext uri="{FF2B5EF4-FFF2-40B4-BE49-F238E27FC236}">
                <a16:creationId xmlns:a16="http://schemas.microsoft.com/office/drawing/2014/main" id="{096E897A-161F-5B91-DD6A-6306656F17E2}"/>
              </a:ext>
            </a:extLst>
          </p:cNvPr>
          <p:cNvSpPr txBox="1"/>
          <p:nvPr>
            <p:custDataLst>
              <p:tags r:id="rId1"/>
            </p:custDataLst>
          </p:nvPr>
        </p:nvSpPr>
        <p:spPr>
          <a:xfrm>
            <a:off x="2956011" y="1721297"/>
            <a:ext cx="3978189" cy="255454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8000" b="1" cap="all" dirty="0">
                <a:ln w="57150">
                  <a:solidFill>
                    <a:sysClr val="windowText" lastClr="0000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9Slide07 IcielStormtrooper" pitchFamily="34" charset="0"/>
                <a:ea typeface="Vogue-ExtraBold" pitchFamily="34" charset="0"/>
                <a:cs typeface="Vogue-ExtraBold" pitchFamily="34" charset="0"/>
              </a:rPr>
              <a:t>KHÁM PHÁ</a:t>
            </a:r>
            <a:endParaRPr lang="zh-CN" altLang="en-US" sz="8000" b="1" cap="all" dirty="0">
              <a:ln w="57150">
                <a:solidFill>
                  <a:sysClr val="windowText" lastClr="0000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9Slide07 IcielStormtrooper" pitchFamily="34" charset="0"/>
              <a:ea typeface="Vogue-ExtraBold" pitchFamily="34" charset="0"/>
              <a:cs typeface="Vogue-ExtraBold" pitchFamily="34" charset="0"/>
            </a:endParaRPr>
          </a:p>
        </p:txBody>
      </p:sp>
    </p:spTree>
    <p:extLst>
      <p:ext uri="{BB962C8B-B14F-4D97-AF65-F5344CB8AC3E}">
        <p14:creationId xmlns:p14="http://schemas.microsoft.com/office/powerpoint/2010/main" val="1727255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250" autoRev="1" fill="hold">
                                          <p:stCondLst>
                                            <p:cond delay="0"/>
                                          </p:stCondLst>
                                        </p:cTn>
                                        <p:tgtEl>
                                          <p:spTgt spid="5"/>
                                        </p:tgtEl>
                                        <p:attrNameLst>
                                          <p:attrName>ppt_w</p:attrName>
                                        </p:attrNameLst>
                                      </p:cBhvr>
                                    </p:anim>
                                    <p:anim by="(#ppt_w*0.50)" calcmode="lin" valueType="num">
                                      <p:cBhvr>
                                        <p:cTn id="14" dur="250" decel="50000" autoRev="1" fill="hold">
                                          <p:stCondLst>
                                            <p:cond delay="0"/>
                                          </p:stCondLst>
                                        </p:cTn>
                                        <p:tgtEl>
                                          <p:spTgt spid="5"/>
                                        </p:tgtEl>
                                        <p:attrNameLst>
                                          <p:attrName>ppt_x</p:attrName>
                                        </p:attrNameLst>
                                      </p:cBhvr>
                                    </p:anim>
                                    <p:anim from="(-#ppt_h/2)" to="(#ppt_y)" calcmode="lin" valueType="num">
                                      <p:cBhvr>
                                        <p:cTn id="15" dur="500" fill="hold">
                                          <p:stCondLst>
                                            <p:cond delay="0"/>
                                          </p:stCondLst>
                                        </p:cTn>
                                        <p:tgtEl>
                                          <p:spTgt spid="5"/>
                                        </p:tgtEl>
                                        <p:attrNameLst>
                                          <p:attrName>ppt_y</p:attrName>
                                        </p:attrNameLst>
                                      </p:cBhvr>
                                    </p:anim>
                                    <p:animRot by="21600000">
                                      <p:cBhvr>
                                        <p:cTn id="16"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6">
            <a:extLst>
              <a:ext uri="{FF2B5EF4-FFF2-40B4-BE49-F238E27FC236}">
                <a16:creationId xmlns:a16="http://schemas.microsoft.com/office/drawing/2014/main" id="{04805758-1CDB-E25B-7E90-65D738C3DF85}"/>
              </a:ext>
            </a:extLst>
          </p:cNvPr>
          <p:cNvSpPr>
            <a:spLocks noChangeArrowheads="1"/>
          </p:cNvSpPr>
          <p:nvPr/>
        </p:nvSpPr>
        <p:spPr bwMode="auto">
          <a:xfrm>
            <a:off x="3714750" y="1512818"/>
            <a:ext cx="7448550" cy="2011432"/>
          </a:xfrm>
          <a:prstGeom prst="roundRect">
            <a:avLst>
              <a:gd name="adj" fmla="val 16667"/>
            </a:avLst>
          </a:prstGeom>
          <a:solidFill>
            <a:srgbClr val="F4B183">
              <a:alpha val="74902"/>
            </a:srgbClr>
          </a:solidFill>
          <a:ln w="76200" cmpd="dbl">
            <a:solidFill>
              <a:schemeClr val="accent2">
                <a:lumMod val="50000"/>
              </a:schemeClr>
            </a:solidFill>
            <a:prstDash val="dash"/>
            <a:round/>
            <a:headEnd/>
            <a:tailEnd/>
          </a:ln>
          <a:effectLst/>
        </p:spPr>
        <p:txBody>
          <a:bodyPr wrap="none" lIns="92754" tIns="46377" rIns="92754" bIns="46377" anchor="ctr"/>
          <a:lstStyle/>
          <a:p>
            <a:pPr algn="ctr"/>
            <a:r>
              <a:rPr lang="en-US" sz="4400" b="1" dirty="0" err="1">
                <a:latin typeface="Tahoma" panose="020B0604030504040204" pitchFamily="34" charset="0"/>
                <a:ea typeface="Tahoma" panose="020B0604030504040204" pitchFamily="34" charset="0"/>
                <a:cs typeface="Tahoma" panose="020B0604030504040204" pitchFamily="34" charset="0"/>
              </a:rPr>
              <a:t>Hoạt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tên</a:t>
            </a:r>
            <a:r>
              <a:rPr lang="en-US" sz="4400" b="1" dirty="0">
                <a:latin typeface="Tahoma" panose="020B0604030504040204" pitchFamily="34" charset="0"/>
                <a:ea typeface="Tahoma" panose="020B0604030504040204" pitchFamily="34" charset="0"/>
                <a:cs typeface="Tahoma" panose="020B0604030504040204" pitchFamily="34" charset="0"/>
              </a:rPr>
              <a:t> </a:t>
            </a:r>
          </a:p>
          <a:p>
            <a:pPr algn="ct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Thăng</a:t>
            </a:r>
            <a:r>
              <a:rPr lang="en-US" sz="4400" b="1" dirty="0">
                <a:latin typeface="Tahoma" panose="020B0604030504040204" pitchFamily="34" charset="0"/>
                <a:ea typeface="Tahoma" panose="020B0604030504040204" pitchFamily="34" charset="0"/>
                <a:cs typeface="Tahoma" panose="020B0604030504040204" pitchFamily="34" charset="0"/>
              </a:rPr>
              <a:t> Long – Hà </a:t>
            </a:r>
            <a:r>
              <a:rPr lang="en-US" sz="4400" b="1" dirty="0" err="1">
                <a:latin typeface="Tahoma" panose="020B0604030504040204" pitchFamily="34" charset="0"/>
                <a:ea typeface="Tahoma" panose="020B0604030504040204" pitchFamily="34" charset="0"/>
                <a:cs typeface="Tahoma" panose="020B0604030504040204" pitchFamily="34" charset="0"/>
              </a:rPr>
              <a:t>Nội</a:t>
            </a:r>
            <a:r>
              <a:rPr lang="en-US" sz="4400" b="1" dirty="0">
                <a:latin typeface="Tahoma" panose="020B0604030504040204" pitchFamily="34" charset="0"/>
                <a:ea typeface="Tahoma" panose="020B0604030504040204" pitchFamily="34" charset="0"/>
                <a:cs typeface="Tahoma" panose="020B0604030504040204" pitchFamily="34" charset="0"/>
              </a:rPr>
              <a:t> </a:t>
            </a:r>
          </a:p>
        </p:txBody>
      </p:sp>
      <p:pic>
        <p:nvPicPr>
          <p:cNvPr id="3" name="Picture 3" descr="C:\Users\HP\Desktop\16635386.jpg">
            <a:extLst>
              <a:ext uri="{FF2B5EF4-FFF2-40B4-BE49-F238E27FC236}">
                <a16:creationId xmlns:a16="http://schemas.microsoft.com/office/drawing/2014/main" id="{FA98AEE0-11C2-8873-8A73-DF3DB014C83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56" b="92037" l="0" r="99867">
                        <a14:foregroundMark x1="39467" y1="22407" x2="34000" y2="30000"/>
                        <a14:foregroundMark x1="60933" y1="20000" x2="53467" y2="31296"/>
                      </a14:backgroundRemoval>
                    </a14:imgEffect>
                  </a14:imgLayer>
                </a14:imgProps>
              </a:ext>
              <a:ext uri="{28A0092B-C50C-407E-A947-70E740481C1C}">
                <a14:useLocalDpi xmlns:a14="http://schemas.microsoft.com/office/drawing/2010/main" val="0"/>
              </a:ext>
            </a:extLst>
          </a:blip>
          <a:srcRect/>
          <a:stretch>
            <a:fillRect/>
          </a:stretch>
        </p:blipFill>
        <p:spPr bwMode="auto">
          <a:xfrm>
            <a:off x="0" y="1669027"/>
            <a:ext cx="3746500" cy="53949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 sản Hoàng Thành Thăng Long Hà Nội 20 năm nhìn lại">
            <a:extLst>
              <a:ext uri="{FF2B5EF4-FFF2-40B4-BE49-F238E27FC236}">
                <a16:creationId xmlns:a16="http://schemas.microsoft.com/office/drawing/2014/main" id="{3A82C4FC-14BA-242D-E86E-3EBB800EC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99802">
            <a:off x="8124825" y="4023662"/>
            <a:ext cx="3452813" cy="2186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E321F-7E53-7003-603C-3611385C8992}"/>
              </a:ext>
            </a:extLst>
          </p:cNvPr>
          <p:cNvSpPr txBox="1"/>
          <p:nvPr/>
        </p:nvSpPr>
        <p:spPr>
          <a:xfrm>
            <a:off x="790575" y="314325"/>
            <a:ext cx="10639425" cy="1077218"/>
          </a:xfrm>
          <a:prstGeom prst="rect">
            <a:avLst/>
          </a:prstGeom>
          <a:noFill/>
        </p:spPr>
        <p:txBody>
          <a:bodyPr wrap="square" rtlCol="0">
            <a:spAutoFit/>
          </a:bodyPr>
          <a:lstStyle/>
          <a:p>
            <a:pPr algn="ctr"/>
            <a:r>
              <a:rPr lang="en-US" sz="3200" b="1" i="0" dirty="0">
                <a:solidFill>
                  <a:srgbClr val="002060"/>
                </a:solidFill>
                <a:effectLst/>
                <a:latin typeface="Cambria" panose="02040503050406030204" pitchFamily="18" charset="0"/>
                <a:ea typeface="Cambria" panose="02040503050406030204" pitchFamily="18" charset="0"/>
              </a:rPr>
              <a:t>1. </a:t>
            </a:r>
            <a:r>
              <a:rPr lang="vi-VN" sz="3200" b="1" i="0" dirty="0">
                <a:solidFill>
                  <a:srgbClr val="002060"/>
                </a:solidFill>
                <a:effectLst/>
                <a:latin typeface="Cambria" panose="02040503050406030204" pitchFamily="18" charset="0"/>
                <a:ea typeface="Cambria" panose="02040503050406030204" pitchFamily="18" charset="0"/>
              </a:rPr>
              <a:t>Đọc thông tin và quan sát hình 2, em hãy xác định vị trí địa lí của Thăng Long - Hà Nội trên lược đồ.</a:t>
            </a:r>
            <a:endParaRPr lang="en-US" sz="3200" b="1" dirty="0">
              <a:solidFill>
                <a:srgbClr val="00206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05E17867-6549-F069-70D8-CF18A707DC0D}"/>
              </a:ext>
            </a:extLst>
          </p:cNvPr>
          <p:cNvPicPr>
            <a:picLocks noChangeAspect="1"/>
          </p:cNvPicPr>
          <p:nvPr/>
        </p:nvPicPr>
        <p:blipFill>
          <a:blip r:embed="rId2"/>
          <a:stretch>
            <a:fillRect/>
          </a:stretch>
        </p:blipFill>
        <p:spPr>
          <a:xfrm>
            <a:off x="2533650" y="1512488"/>
            <a:ext cx="3600450" cy="5045474"/>
          </a:xfrm>
          <a:prstGeom prst="rect">
            <a:avLst/>
          </a:prstGeom>
        </p:spPr>
      </p:pic>
      <p:pic>
        <p:nvPicPr>
          <p:cNvPr id="10" name="Picture 9">
            <a:extLst>
              <a:ext uri="{FF2B5EF4-FFF2-40B4-BE49-F238E27FC236}">
                <a16:creationId xmlns:a16="http://schemas.microsoft.com/office/drawing/2014/main" id="{B8CF500A-AA4D-8B7C-D3B7-882053A72AFA}"/>
              </a:ext>
            </a:extLst>
          </p:cNvPr>
          <p:cNvPicPr>
            <a:picLocks noChangeAspect="1"/>
          </p:cNvPicPr>
          <p:nvPr/>
        </p:nvPicPr>
        <p:blipFill>
          <a:blip r:embed="rId3"/>
          <a:stretch>
            <a:fillRect/>
          </a:stretch>
        </p:blipFill>
        <p:spPr>
          <a:xfrm>
            <a:off x="6419849" y="1709737"/>
            <a:ext cx="3133725" cy="38633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44C8B9-5F54-EAD4-9A87-8E8E80CFB9D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28624" y="302813"/>
            <a:ext cx="4410075" cy="6180038"/>
          </a:xfrm>
          <a:prstGeom prst="rect">
            <a:avLst/>
          </a:prstGeom>
        </p:spPr>
      </p:pic>
      <p:sp>
        <p:nvSpPr>
          <p:cNvPr id="5" name="Freeform: Shape 4">
            <a:extLst>
              <a:ext uri="{FF2B5EF4-FFF2-40B4-BE49-F238E27FC236}">
                <a16:creationId xmlns:a16="http://schemas.microsoft.com/office/drawing/2014/main" id="{DC77C9F6-65D8-C164-9A08-81234D0CBAA6}"/>
              </a:ext>
            </a:extLst>
          </p:cNvPr>
          <p:cNvSpPr/>
          <p:nvPr/>
        </p:nvSpPr>
        <p:spPr>
          <a:xfrm>
            <a:off x="552450" y="657225"/>
            <a:ext cx="4162425" cy="5060740"/>
          </a:xfrm>
          <a:custGeom>
            <a:avLst/>
            <a:gdLst>
              <a:gd name="connsiteX0" fmla="*/ 1638300 w 4162425"/>
              <a:gd name="connsiteY0" fmla="*/ 2819400 h 5060740"/>
              <a:gd name="connsiteX1" fmla="*/ 1552575 w 4162425"/>
              <a:gd name="connsiteY1" fmla="*/ 2876550 h 5060740"/>
              <a:gd name="connsiteX2" fmla="*/ 1524000 w 4162425"/>
              <a:gd name="connsiteY2" fmla="*/ 2990850 h 5060740"/>
              <a:gd name="connsiteX3" fmla="*/ 1514475 w 4162425"/>
              <a:gd name="connsiteY3" fmla="*/ 3028950 h 5060740"/>
              <a:gd name="connsiteX4" fmla="*/ 1571625 w 4162425"/>
              <a:gd name="connsiteY4" fmla="*/ 3114675 h 5060740"/>
              <a:gd name="connsiteX5" fmla="*/ 1638300 w 4162425"/>
              <a:gd name="connsiteY5" fmla="*/ 3181350 h 5060740"/>
              <a:gd name="connsiteX6" fmla="*/ 1657350 w 4162425"/>
              <a:gd name="connsiteY6" fmla="*/ 3238500 h 5060740"/>
              <a:gd name="connsiteX7" fmla="*/ 1666875 w 4162425"/>
              <a:gd name="connsiteY7" fmla="*/ 3276600 h 5060740"/>
              <a:gd name="connsiteX8" fmla="*/ 1685925 w 4162425"/>
              <a:gd name="connsiteY8" fmla="*/ 3324225 h 5060740"/>
              <a:gd name="connsiteX9" fmla="*/ 1676400 w 4162425"/>
              <a:gd name="connsiteY9" fmla="*/ 3371850 h 5060740"/>
              <a:gd name="connsiteX10" fmla="*/ 1647825 w 4162425"/>
              <a:gd name="connsiteY10" fmla="*/ 3381375 h 5060740"/>
              <a:gd name="connsiteX11" fmla="*/ 1562100 w 4162425"/>
              <a:gd name="connsiteY11" fmla="*/ 3390900 h 5060740"/>
              <a:gd name="connsiteX12" fmla="*/ 1514475 w 4162425"/>
              <a:gd name="connsiteY12" fmla="*/ 3419475 h 5060740"/>
              <a:gd name="connsiteX13" fmla="*/ 1485900 w 4162425"/>
              <a:gd name="connsiteY13" fmla="*/ 3486150 h 5060740"/>
              <a:gd name="connsiteX14" fmla="*/ 1504950 w 4162425"/>
              <a:gd name="connsiteY14" fmla="*/ 3581400 h 5060740"/>
              <a:gd name="connsiteX15" fmla="*/ 1562100 w 4162425"/>
              <a:gd name="connsiteY15" fmla="*/ 3590925 h 5060740"/>
              <a:gd name="connsiteX16" fmla="*/ 1590675 w 4162425"/>
              <a:gd name="connsiteY16" fmla="*/ 3581400 h 5060740"/>
              <a:gd name="connsiteX17" fmla="*/ 1638300 w 4162425"/>
              <a:gd name="connsiteY17" fmla="*/ 3571875 h 5060740"/>
              <a:gd name="connsiteX18" fmla="*/ 1676400 w 4162425"/>
              <a:gd name="connsiteY18" fmla="*/ 3543300 h 5060740"/>
              <a:gd name="connsiteX19" fmla="*/ 1743075 w 4162425"/>
              <a:gd name="connsiteY19" fmla="*/ 3476625 h 5060740"/>
              <a:gd name="connsiteX20" fmla="*/ 1771650 w 4162425"/>
              <a:gd name="connsiteY20" fmla="*/ 3409950 h 5060740"/>
              <a:gd name="connsiteX21" fmla="*/ 1781175 w 4162425"/>
              <a:gd name="connsiteY21" fmla="*/ 3381375 h 5060740"/>
              <a:gd name="connsiteX22" fmla="*/ 1809750 w 4162425"/>
              <a:gd name="connsiteY22" fmla="*/ 3371850 h 5060740"/>
              <a:gd name="connsiteX23" fmla="*/ 1905000 w 4162425"/>
              <a:gd name="connsiteY23" fmla="*/ 3381375 h 5060740"/>
              <a:gd name="connsiteX24" fmla="*/ 1914525 w 4162425"/>
              <a:gd name="connsiteY24" fmla="*/ 3486150 h 5060740"/>
              <a:gd name="connsiteX25" fmla="*/ 1952625 w 4162425"/>
              <a:gd name="connsiteY25" fmla="*/ 3552825 h 5060740"/>
              <a:gd name="connsiteX26" fmla="*/ 1962150 w 4162425"/>
              <a:gd name="connsiteY26" fmla="*/ 3581400 h 5060740"/>
              <a:gd name="connsiteX27" fmla="*/ 2019300 w 4162425"/>
              <a:gd name="connsiteY27" fmla="*/ 3638550 h 5060740"/>
              <a:gd name="connsiteX28" fmla="*/ 2057400 w 4162425"/>
              <a:gd name="connsiteY28" fmla="*/ 3581400 h 5060740"/>
              <a:gd name="connsiteX29" fmla="*/ 2114550 w 4162425"/>
              <a:gd name="connsiteY29" fmla="*/ 3524250 h 5060740"/>
              <a:gd name="connsiteX30" fmla="*/ 2105025 w 4162425"/>
              <a:gd name="connsiteY30" fmla="*/ 3638550 h 5060740"/>
              <a:gd name="connsiteX31" fmla="*/ 2066925 w 4162425"/>
              <a:gd name="connsiteY31" fmla="*/ 3686175 h 5060740"/>
              <a:gd name="connsiteX32" fmla="*/ 2047875 w 4162425"/>
              <a:gd name="connsiteY32" fmla="*/ 3724275 h 5060740"/>
              <a:gd name="connsiteX33" fmla="*/ 2057400 w 4162425"/>
              <a:gd name="connsiteY33" fmla="*/ 3933825 h 5060740"/>
              <a:gd name="connsiteX34" fmla="*/ 2085975 w 4162425"/>
              <a:gd name="connsiteY34" fmla="*/ 3981450 h 5060740"/>
              <a:gd name="connsiteX35" fmla="*/ 2105025 w 4162425"/>
              <a:gd name="connsiteY35" fmla="*/ 4067175 h 5060740"/>
              <a:gd name="connsiteX36" fmla="*/ 2124075 w 4162425"/>
              <a:gd name="connsiteY36" fmla="*/ 4162425 h 5060740"/>
              <a:gd name="connsiteX37" fmla="*/ 2162175 w 4162425"/>
              <a:gd name="connsiteY37" fmla="*/ 4219575 h 5060740"/>
              <a:gd name="connsiteX38" fmla="*/ 2190750 w 4162425"/>
              <a:gd name="connsiteY38" fmla="*/ 4314825 h 5060740"/>
              <a:gd name="connsiteX39" fmla="*/ 2257425 w 4162425"/>
              <a:gd name="connsiteY39" fmla="*/ 4381500 h 5060740"/>
              <a:gd name="connsiteX40" fmla="*/ 2257425 w 4162425"/>
              <a:gd name="connsiteY40" fmla="*/ 4514850 h 5060740"/>
              <a:gd name="connsiteX41" fmla="*/ 2228850 w 4162425"/>
              <a:gd name="connsiteY41" fmla="*/ 4552950 h 5060740"/>
              <a:gd name="connsiteX42" fmla="*/ 2209800 w 4162425"/>
              <a:gd name="connsiteY42" fmla="*/ 4581525 h 5060740"/>
              <a:gd name="connsiteX43" fmla="*/ 2171700 w 4162425"/>
              <a:gd name="connsiteY43" fmla="*/ 4591050 h 5060740"/>
              <a:gd name="connsiteX44" fmla="*/ 2200275 w 4162425"/>
              <a:gd name="connsiteY44" fmla="*/ 4733925 h 5060740"/>
              <a:gd name="connsiteX45" fmla="*/ 2257425 w 4162425"/>
              <a:gd name="connsiteY45" fmla="*/ 4762500 h 5060740"/>
              <a:gd name="connsiteX46" fmla="*/ 2447925 w 4162425"/>
              <a:gd name="connsiteY46" fmla="*/ 4781550 h 5060740"/>
              <a:gd name="connsiteX47" fmla="*/ 2457450 w 4162425"/>
              <a:gd name="connsiteY47" fmla="*/ 4848225 h 5060740"/>
              <a:gd name="connsiteX48" fmla="*/ 2543175 w 4162425"/>
              <a:gd name="connsiteY48" fmla="*/ 4838700 h 5060740"/>
              <a:gd name="connsiteX49" fmla="*/ 2581275 w 4162425"/>
              <a:gd name="connsiteY49" fmla="*/ 4829175 h 5060740"/>
              <a:gd name="connsiteX50" fmla="*/ 2657475 w 4162425"/>
              <a:gd name="connsiteY50" fmla="*/ 4819650 h 5060740"/>
              <a:gd name="connsiteX51" fmla="*/ 2695575 w 4162425"/>
              <a:gd name="connsiteY51" fmla="*/ 4876800 h 5060740"/>
              <a:gd name="connsiteX52" fmla="*/ 2714625 w 4162425"/>
              <a:gd name="connsiteY52" fmla="*/ 4953000 h 5060740"/>
              <a:gd name="connsiteX53" fmla="*/ 2771775 w 4162425"/>
              <a:gd name="connsiteY53" fmla="*/ 5057775 h 5060740"/>
              <a:gd name="connsiteX54" fmla="*/ 2876550 w 4162425"/>
              <a:gd name="connsiteY54" fmla="*/ 5048250 h 5060740"/>
              <a:gd name="connsiteX55" fmla="*/ 2933700 w 4162425"/>
              <a:gd name="connsiteY55" fmla="*/ 4914900 h 5060740"/>
              <a:gd name="connsiteX56" fmla="*/ 2962275 w 4162425"/>
              <a:gd name="connsiteY56" fmla="*/ 4886325 h 5060740"/>
              <a:gd name="connsiteX57" fmla="*/ 3076575 w 4162425"/>
              <a:gd name="connsiteY57" fmla="*/ 4714875 h 5060740"/>
              <a:gd name="connsiteX58" fmla="*/ 3133725 w 4162425"/>
              <a:gd name="connsiteY58" fmla="*/ 4476750 h 5060740"/>
              <a:gd name="connsiteX59" fmla="*/ 3162300 w 4162425"/>
              <a:gd name="connsiteY59" fmla="*/ 4457700 h 5060740"/>
              <a:gd name="connsiteX60" fmla="*/ 3552825 w 4162425"/>
              <a:gd name="connsiteY60" fmla="*/ 4457700 h 5060740"/>
              <a:gd name="connsiteX61" fmla="*/ 3562350 w 4162425"/>
              <a:gd name="connsiteY61" fmla="*/ 4333875 h 5060740"/>
              <a:gd name="connsiteX62" fmla="*/ 3581400 w 4162425"/>
              <a:gd name="connsiteY62" fmla="*/ 4305300 h 5060740"/>
              <a:gd name="connsiteX63" fmla="*/ 3676650 w 4162425"/>
              <a:gd name="connsiteY63" fmla="*/ 4295775 h 5060740"/>
              <a:gd name="connsiteX64" fmla="*/ 3762375 w 4162425"/>
              <a:gd name="connsiteY64" fmla="*/ 4314825 h 5060740"/>
              <a:gd name="connsiteX65" fmla="*/ 3771900 w 4162425"/>
              <a:gd name="connsiteY65" fmla="*/ 4381500 h 5060740"/>
              <a:gd name="connsiteX66" fmla="*/ 3848100 w 4162425"/>
              <a:gd name="connsiteY66" fmla="*/ 4429125 h 5060740"/>
              <a:gd name="connsiteX67" fmla="*/ 3905250 w 4162425"/>
              <a:gd name="connsiteY67" fmla="*/ 4419600 h 5060740"/>
              <a:gd name="connsiteX68" fmla="*/ 3943350 w 4162425"/>
              <a:gd name="connsiteY68" fmla="*/ 4391025 h 5060740"/>
              <a:gd name="connsiteX69" fmla="*/ 4019550 w 4162425"/>
              <a:gd name="connsiteY69" fmla="*/ 4305300 h 5060740"/>
              <a:gd name="connsiteX70" fmla="*/ 4067175 w 4162425"/>
              <a:gd name="connsiteY70" fmla="*/ 4210050 h 5060740"/>
              <a:gd name="connsiteX71" fmla="*/ 4105275 w 4162425"/>
              <a:gd name="connsiteY71" fmla="*/ 4124325 h 5060740"/>
              <a:gd name="connsiteX72" fmla="*/ 4076700 w 4162425"/>
              <a:gd name="connsiteY72" fmla="*/ 4114800 h 5060740"/>
              <a:gd name="connsiteX73" fmla="*/ 4000500 w 4162425"/>
              <a:gd name="connsiteY73" fmla="*/ 4124325 h 5060740"/>
              <a:gd name="connsiteX74" fmla="*/ 3905250 w 4162425"/>
              <a:gd name="connsiteY74" fmla="*/ 4086225 h 5060740"/>
              <a:gd name="connsiteX75" fmla="*/ 3857625 w 4162425"/>
              <a:gd name="connsiteY75" fmla="*/ 4010025 h 5060740"/>
              <a:gd name="connsiteX76" fmla="*/ 3876675 w 4162425"/>
              <a:gd name="connsiteY76" fmla="*/ 3810000 h 5060740"/>
              <a:gd name="connsiteX77" fmla="*/ 3867150 w 4162425"/>
              <a:gd name="connsiteY77" fmla="*/ 3676650 h 5060740"/>
              <a:gd name="connsiteX78" fmla="*/ 3838575 w 4162425"/>
              <a:gd name="connsiteY78" fmla="*/ 3648075 h 5060740"/>
              <a:gd name="connsiteX79" fmla="*/ 3762375 w 4162425"/>
              <a:gd name="connsiteY79" fmla="*/ 3590925 h 5060740"/>
              <a:gd name="connsiteX80" fmla="*/ 3724275 w 4162425"/>
              <a:gd name="connsiteY80" fmla="*/ 3552825 h 5060740"/>
              <a:gd name="connsiteX81" fmla="*/ 3638550 w 4162425"/>
              <a:gd name="connsiteY81" fmla="*/ 3505200 h 5060740"/>
              <a:gd name="connsiteX82" fmla="*/ 3562350 w 4162425"/>
              <a:gd name="connsiteY82" fmla="*/ 3438525 h 5060740"/>
              <a:gd name="connsiteX83" fmla="*/ 3552825 w 4162425"/>
              <a:gd name="connsiteY83" fmla="*/ 3390900 h 5060740"/>
              <a:gd name="connsiteX84" fmla="*/ 3619500 w 4162425"/>
              <a:gd name="connsiteY84" fmla="*/ 3276600 h 5060740"/>
              <a:gd name="connsiteX85" fmla="*/ 3657600 w 4162425"/>
              <a:gd name="connsiteY85" fmla="*/ 3257550 h 5060740"/>
              <a:gd name="connsiteX86" fmla="*/ 3714750 w 4162425"/>
              <a:gd name="connsiteY86" fmla="*/ 3171825 h 5060740"/>
              <a:gd name="connsiteX87" fmla="*/ 3733800 w 4162425"/>
              <a:gd name="connsiteY87" fmla="*/ 3143250 h 5060740"/>
              <a:gd name="connsiteX88" fmla="*/ 3676650 w 4162425"/>
              <a:gd name="connsiteY88" fmla="*/ 3048000 h 5060740"/>
              <a:gd name="connsiteX89" fmla="*/ 3609975 w 4162425"/>
              <a:gd name="connsiteY89" fmla="*/ 2952750 h 5060740"/>
              <a:gd name="connsiteX90" fmla="*/ 3505200 w 4162425"/>
              <a:gd name="connsiteY90" fmla="*/ 2905125 h 5060740"/>
              <a:gd name="connsiteX91" fmla="*/ 3524250 w 4162425"/>
              <a:gd name="connsiteY91" fmla="*/ 2847975 h 5060740"/>
              <a:gd name="connsiteX92" fmla="*/ 3562350 w 4162425"/>
              <a:gd name="connsiteY92" fmla="*/ 2828925 h 5060740"/>
              <a:gd name="connsiteX93" fmla="*/ 3629025 w 4162425"/>
              <a:gd name="connsiteY93" fmla="*/ 2790825 h 5060740"/>
              <a:gd name="connsiteX94" fmla="*/ 3609975 w 4162425"/>
              <a:gd name="connsiteY94" fmla="*/ 2733675 h 5060740"/>
              <a:gd name="connsiteX95" fmla="*/ 3552825 w 4162425"/>
              <a:gd name="connsiteY95" fmla="*/ 2657475 h 5060740"/>
              <a:gd name="connsiteX96" fmla="*/ 3533775 w 4162425"/>
              <a:gd name="connsiteY96" fmla="*/ 2628900 h 5060740"/>
              <a:gd name="connsiteX97" fmla="*/ 3524250 w 4162425"/>
              <a:gd name="connsiteY97" fmla="*/ 2581275 h 5060740"/>
              <a:gd name="connsiteX98" fmla="*/ 3571875 w 4162425"/>
              <a:gd name="connsiteY98" fmla="*/ 2562225 h 5060740"/>
              <a:gd name="connsiteX99" fmla="*/ 3600450 w 4162425"/>
              <a:gd name="connsiteY99" fmla="*/ 2543175 h 5060740"/>
              <a:gd name="connsiteX100" fmla="*/ 3676650 w 4162425"/>
              <a:gd name="connsiteY100" fmla="*/ 2533650 h 5060740"/>
              <a:gd name="connsiteX101" fmla="*/ 3905250 w 4162425"/>
              <a:gd name="connsiteY101" fmla="*/ 2514600 h 5060740"/>
              <a:gd name="connsiteX102" fmla="*/ 3895725 w 4162425"/>
              <a:gd name="connsiteY102" fmla="*/ 2381250 h 5060740"/>
              <a:gd name="connsiteX103" fmla="*/ 3971925 w 4162425"/>
              <a:gd name="connsiteY103" fmla="*/ 2362200 h 5060740"/>
              <a:gd name="connsiteX104" fmla="*/ 4000500 w 4162425"/>
              <a:gd name="connsiteY104" fmla="*/ 2352675 h 5060740"/>
              <a:gd name="connsiteX105" fmla="*/ 4038600 w 4162425"/>
              <a:gd name="connsiteY105" fmla="*/ 2343150 h 5060740"/>
              <a:gd name="connsiteX106" fmla="*/ 4086225 w 4162425"/>
              <a:gd name="connsiteY106" fmla="*/ 2295525 h 5060740"/>
              <a:gd name="connsiteX107" fmla="*/ 4114800 w 4162425"/>
              <a:gd name="connsiteY107" fmla="*/ 2257425 h 5060740"/>
              <a:gd name="connsiteX108" fmla="*/ 4124325 w 4162425"/>
              <a:gd name="connsiteY108" fmla="*/ 2219325 h 5060740"/>
              <a:gd name="connsiteX109" fmla="*/ 4133850 w 4162425"/>
              <a:gd name="connsiteY109" fmla="*/ 2152650 h 5060740"/>
              <a:gd name="connsiteX110" fmla="*/ 4162425 w 4162425"/>
              <a:gd name="connsiteY110" fmla="*/ 2105025 h 5060740"/>
              <a:gd name="connsiteX111" fmla="*/ 4152900 w 4162425"/>
              <a:gd name="connsiteY111" fmla="*/ 1971675 h 5060740"/>
              <a:gd name="connsiteX112" fmla="*/ 4114800 w 4162425"/>
              <a:gd name="connsiteY112" fmla="*/ 1943100 h 5060740"/>
              <a:gd name="connsiteX113" fmla="*/ 4057650 w 4162425"/>
              <a:gd name="connsiteY113" fmla="*/ 1895475 h 5060740"/>
              <a:gd name="connsiteX114" fmla="*/ 4019550 w 4162425"/>
              <a:gd name="connsiteY114" fmla="*/ 1885950 h 5060740"/>
              <a:gd name="connsiteX115" fmla="*/ 3990975 w 4162425"/>
              <a:gd name="connsiteY115" fmla="*/ 1876425 h 5060740"/>
              <a:gd name="connsiteX116" fmla="*/ 3952875 w 4162425"/>
              <a:gd name="connsiteY116" fmla="*/ 1847850 h 5060740"/>
              <a:gd name="connsiteX117" fmla="*/ 3819525 w 4162425"/>
              <a:gd name="connsiteY117" fmla="*/ 1828800 h 5060740"/>
              <a:gd name="connsiteX118" fmla="*/ 3810000 w 4162425"/>
              <a:gd name="connsiteY118" fmla="*/ 1771650 h 5060740"/>
              <a:gd name="connsiteX119" fmla="*/ 3714750 w 4162425"/>
              <a:gd name="connsiteY119" fmla="*/ 1790700 h 5060740"/>
              <a:gd name="connsiteX120" fmla="*/ 3695700 w 4162425"/>
              <a:gd name="connsiteY120" fmla="*/ 1733550 h 5060740"/>
              <a:gd name="connsiteX121" fmla="*/ 3686175 w 4162425"/>
              <a:gd name="connsiteY121" fmla="*/ 1676400 h 5060740"/>
              <a:gd name="connsiteX122" fmla="*/ 3657600 w 4162425"/>
              <a:gd name="connsiteY122" fmla="*/ 1628775 h 5060740"/>
              <a:gd name="connsiteX123" fmla="*/ 3629025 w 4162425"/>
              <a:gd name="connsiteY123" fmla="*/ 1485900 h 5060740"/>
              <a:gd name="connsiteX124" fmla="*/ 3619500 w 4162425"/>
              <a:gd name="connsiteY124" fmla="*/ 1343025 h 5060740"/>
              <a:gd name="connsiteX125" fmla="*/ 3590925 w 4162425"/>
              <a:gd name="connsiteY125" fmla="*/ 1285875 h 5060740"/>
              <a:gd name="connsiteX126" fmla="*/ 3543300 w 4162425"/>
              <a:gd name="connsiteY126" fmla="*/ 1143000 h 5060740"/>
              <a:gd name="connsiteX127" fmla="*/ 3590925 w 4162425"/>
              <a:gd name="connsiteY127" fmla="*/ 914400 h 5060740"/>
              <a:gd name="connsiteX128" fmla="*/ 3638550 w 4162425"/>
              <a:gd name="connsiteY128" fmla="*/ 895350 h 5060740"/>
              <a:gd name="connsiteX129" fmla="*/ 3667125 w 4162425"/>
              <a:gd name="connsiteY129" fmla="*/ 885825 h 5060740"/>
              <a:gd name="connsiteX130" fmla="*/ 3705225 w 4162425"/>
              <a:gd name="connsiteY130" fmla="*/ 847725 h 5060740"/>
              <a:gd name="connsiteX131" fmla="*/ 3714750 w 4162425"/>
              <a:gd name="connsiteY131" fmla="*/ 809625 h 5060740"/>
              <a:gd name="connsiteX132" fmla="*/ 3676650 w 4162425"/>
              <a:gd name="connsiteY132" fmla="*/ 638175 h 5060740"/>
              <a:gd name="connsiteX133" fmla="*/ 3609975 w 4162425"/>
              <a:gd name="connsiteY133" fmla="*/ 619125 h 5060740"/>
              <a:gd name="connsiteX134" fmla="*/ 3600450 w 4162425"/>
              <a:gd name="connsiteY134" fmla="*/ 581025 h 5060740"/>
              <a:gd name="connsiteX135" fmla="*/ 3590925 w 4162425"/>
              <a:gd name="connsiteY135" fmla="*/ 457200 h 5060740"/>
              <a:gd name="connsiteX136" fmla="*/ 3571875 w 4162425"/>
              <a:gd name="connsiteY136" fmla="*/ 419100 h 5060740"/>
              <a:gd name="connsiteX137" fmla="*/ 3467100 w 4162425"/>
              <a:gd name="connsiteY137" fmla="*/ 390525 h 5060740"/>
              <a:gd name="connsiteX138" fmla="*/ 3429000 w 4162425"/>
              <a:gd name="connsiteY138" fmla="*/ 352425 h 5060740"/>
              <a:gd name="connsiteX139" fmla="*/ 3419475 w 4162425"/>
              <a:gd name="connsiteY139" fmla="*/ 314325 h 5060740"/>
              <a:gd name="connsiteX140" fmla="*/ 3400425 w 4162425"/>
              <a:gd name="connsiteY140" fmla="*/ 285750 h 5060740"/>
              <a:gd name="connsiteX141" fmla="*/ 3362325 w 4162425"/>
              <a:gd name="connsiteY141" fmla="*/ 238125 h 5060740"/>
              <a:gd name="connsiteX142" fmla="*/ 3267075 w 4162425"/>
              <a:gd name="connsiteY142" fmla="*/ 228600 h 5060740"/>
              <a:gd name="connsiteX143" fmla="*/ 3248025 w 4162425"/>
              <a:gd name="connsiteY143" fmla="*/ 180975 h 5060740"/>
              <a:gd name="connsiteX144" fmla="*/ 3238500 w 4162425"/>
              <a:gd name="connsiteY144" fmla="*/ 142875 h 5060740"/>
              <a:gd name="connsiteX145" fmla="*/ 3219450 w 4162425"/>
              <a:gd name="connsiteY145" fmla="*/ 104775 h 5060740"/>
              <a:gd name="connsiteX146" fmla="*/ 3171825 w 4162425"/>
              <a:gd name="connsiteY146" fmla="*/ 19050 h 5060740"/>
              <a:gd name="connsiteX147" fmla="*/ 3114675 w 4162425"/>
              <a:gd name="connsiteY147" fmla="*/ 38100 h 5060740"/>
              <a:gd name="connsiteX148" fmla="*/ 3028950 w 4162425"/>
              <a:gd name="connsiteY148" fmla="*/ 28575 h 5060740"/>
              <a:gd name="connsiteX149" fmla="*/ 2914650 w 4162425"/>
              <a:gd name="connsiteY149" fmla="*/ 0 h 5060740"/>
              <a:gd name="connsiteX150" fmla="*/ 2857500 w 4162425"/>
              <a:gd name="connsiteY150" fmla="*/ 9525 h 5060740"/>
              <a:gd name="connsiteX151" fmla="*/ 2790825 w 4162425"/>
              <a:gd name="connsiteY151" fmla="*/ 85725 h 5060740"/>
              <a:gd name="connsiteX152" fmla="*/ 2771775 w 4162425"/>
              <a:gd name="connsiteY152" fmla="*/ 171450 h 5060740"/>
              <a:gd name="connsiteX153" fmla="*/ 2705100 w 4162425"/>
              <a:gd name="connsiteY153" fmla="*/ 314325 h 5060740"/>
              <a:gd name="connsiteX154" fmla="*/ 2676525 w 4162425"/>
              <a:gd name="connsiteY154" fmla="*/ 428625 h 5060740"/>
              <a:gd name="connsiteX155" fmla="*/ 2647950 w 4162425"/>
              <a:gd name="connsiteY155" fmla="*/ 476250 h 5060740"/>
              <a:gd name="connsiteX156" fmla="*/ 2628900 w 4162425"/>
              <a:gd name="connsiteY156" fmla="*/ 533400 h 5060740"/>
              <a:gd name="connsiteX157" fmla="*/ 2581275 w 4162425"/>
              <a:gd name="connsiteY157" fmla="*/ 561975 h 5060740"/>
              <a:gd name="connsiteX158" fmla="*/ 2571750 w 4162425"/>
              <a:gd name="connsiteY158" fmla="*/ 600075 h 5060740"/>
              <a:gd name="connsiteX159" fmla="*/ 2533650 w 4162425"/>
              <a:gd name="connsiteY159" fmla="*/ 647700 h 5060740"/>
              <a:gd name="connsiteX160" fmla="*/ 2457450 w 4162425"/>
              <a:gd name="connsiteY160" fmla="*/ 771525 h 5060740"/>
              <a:gd name="connsiteX161" fmla="*/ 2476500 w 4162425"/>
              <a:gd name="connsiteY161" fmla="*/ 857250 h 5060740"/>
              <a:gd name="connsiteX162" fmla="*/ 2486025 w 4162425"/>
              <a:gd name="connsiteY162" fmla="*/ 885825 h 5060740"/>
              <a:gd name="connsiteX163" fmla="*/ 2505075 w 4162425"/>
              <a:gd name="connsiteY163" fmla="*/ 962025 h 5060740"/>
              <a:gd name="connsiteX164" fmla="*/ 2495550 w 4162425"/>
              <a:gd name="connsiteY164" fmla="*/ 990600 h 5060740"/>
              <a:gd name="connsiteX165" fmla="*/ 2400300 w 4162425"/>
              <a:gd name="connsiteY165" fmla="*/ 952500 h 5060740"/>
              <a:gd name="connsiteX166" fmla="*/ 2352675 w 4162425"/>
              <a:gd name="connsiteY166" fmla="*/ 942975 h 5060740"/>
              <a:gd name="connsiteX167" fmla="*/ 2324100 w 4162425"/>
              <a:gd name="connsiteY167" fmla="*/ 914400 h 5060740"/>
              <a:gd name="connsiteX168" fmla="*/ 2209800 w 4162425"/>
              <a:gd name="connsiteY168" fmla="*/ 895350 h 5060740"/>
              <a:gd name="connsiteX169" fmla="*/ 2162175 w 4162425"/>
              <a:gd name="connsiteY169" fmla="*/ 885825 h 5060740"/>
              <a:gd name="connsiteX170" fmla="*/ 2095500 w 4162425"/>
              <a:gd name="connsiteY170" fmla="*/ 895350 h 5060740"/>
              <a:gd name="connsiteX171" fmla="*/ 2038350 w 4162425"/>
              <a:gd name="connsiteY171" fmla="*/ 952500 h 5060740"/>
              <a:gd name="connsiteX172" fmla="*/ 1962150 w 4162425"/>
              <a:gd name="connsiteY172" fmla="*/ 990600 h 5060740"/>
              <a:gd name="connsiteX173" fmla="*/ 1914525 w 4162425"/>
              <a:gd name="connsiteY173" fmla="*/ 1000125 h 5060740"/>
              <a:gd name="connsiteX174" fmla="*/ 1885950 w 4162425"/>
              <a:gd name="connsiteY174" fmla="*/ 1028700 h 5060740"/>
              <a:gd name="connsiteX175" fmla="*/ 1838325 w 4162425"/>
              <a:gd name="connsiteY175" fmla="*/ 1152525 h 5060740"/>
              <a:gd name="connsiteX176" fmla="*/ 1857375 w 4162425"/>
              <a:gd name="connsiteY176" fmla="*/ 1209675 h 5060740"/>
              <a:gd name="connsiteX177" fmla="*/ 1885950 w 4162425"/>
              <a:gd name="connsiteY177" fmla="*/ 1238250 h 5060740"/>
              <a:gd name="connsiteX178" fmla="*/ 1905000 w 4162425"/>
              <a:gd name="connsiteY178" fmla="*/ 1276350 h 5060740"/>
              <a:gd name="connsiteX179" fmla="*/ 1895475 w 4162425"/>
              <a:gd name="connsiteY179" fmla="*/ 1323975 h 5060740"/>
              <a:gd name="connsiteX180" fmla="*/ 1828800 w 4162425"/>
              <a:gd name="connsiteY180" fmla="*/ 1333500 h 5060740"/>
              <a:gd name="connsiteX181" fmla="*/ 1638300 w 4162425"/>
              <a:gd name="connsiteY181" fmla="*/ 1323975 h 5060740"/>
              <a:gd name="connsiteX182" fmla="*/ 1228725 w 4162425"/>
              <a:gd name="connsiteY182" fmla="*/ 1314450 h 5060740"/>
              <a:gd name="connsiteX183" fmla="*/ 1171575 w 4162425"/>
              <a:gd name="connsiteY183" fmla="*/ 1285875 h 5060740"/>
              <a:gd name="connsiteX184" fmla="*/ 1085850 w 4162425"/>
              <a:gd name="connsiteY184" fmla="*/ 1181100 h 5060740"/>
              <a:gd name="connsiteX185" fmla="*/ 1076325 w 4162425"/>
              <a:gd name="connsiteY185" fmla="*/ 1104900 h 5060740"/>
              <a:gd name="connsiteX186" fmla="*/ 1057275 w 4162425"/>
              <a:gd name="connsiteY186" fmla="*/ 1076325 h 5060740"/>
              <a:gd name="connsiteX187" fmla="*/ 1038225 w 4162425"/>
              <a:gd name="connsiteY187" fmla="*/ 1000125 h 5060740"/>
              <a:gd name="connsiteX188" fmla="*/ 962025 w 4162425"/>
              <a:gd name="connsiteY188" fmla="*/ 885825 h 5060740"/>
              <a:gd name="connsiteX189" fmla="*/ 942975 w 4162425"/>
              <a:gd name="connsiteY189" fmla="*/ 847725 h 5060740"/>
              <a:gd name="connsiteX190" fmla="*/ 914400 w 4162425"/>
              <a:gd name="connsiteY190" fmla="*/ 800100 h 5060740"/>
              <a:gd name="connsiteX191" fmla="*/ 895350 w 4162425"/>
              <a:gd name="connsiteY191" fmla="*/ 733425 h 5060740"/>
              <a:gd name="connsiteX192" fmla="*/ 876300 w 4162425"/>
              <a:gd name="connsiteY192" fmla="*/ 704850 h 5060740"/>
              <a:gd name="connsiteX193" fmla="*/ 866775 w 4162425"/>
              <a:gd name="connsiteY193" fmla="*/ 676275 h 5060740"/>
              <a:gd name="connsiteX194" fmla="*/ 838200 w 4162425"/>
              <a:gd name="connsiteY194" fmla="*/ 628650 h 5060740"/>
              <a:gd name="connsiteX195" fmla="*/ 819150 w 4162425"/>
              <a:gd name="connsiteY195" fmla="*/ 600075 h 5060740"/>
              <a:gd name="connsiteX196" fmla="*/ 771525 w 4162425"/>
              <a:gd name="connsiteY196" fmla="*/ 561975 h 5060740"/>
              <a:gd name="connsiteX197" fmla="*/ 676275 w 4162425"/>
              <a:gd name="connsiteY197" fmla="*/ 504825 h 5060740"/>
              <a:gd name="connsiteX198" fmla="*/ 628650 w 4162425"/>
              <a:gd name="connsiteY198" fmla="*/ 457200 h 5060740"/>
              <a:gd name="connsiteX199" fmla="*/ 438150 w 4162425"/>
              <a:gd name="connsiteY199" fmla="*/ 504825 h 5060740"/>
              <a:gd name="connsiteX200" fmla="*/ 381000 w 4162425"/>
              <a:gd name="connsiteY200" fmla="*/ 552450 h 5060740"/>
              <a:gd name="connsiteX201" fmla="*/ 352425 w 4162425"/>
              <a:gd name="connsiteY201" fmla="*/ 619125 h 5060740"/>
              <a:gd name="connsiteX202" fmla="*/ 323850 w 4162425"/>
              <a:gd name="connsiteY202" fmla="*/ 857250 h 5060740"/>
              <a:gd name="connsiteX203" fmla="*/ 266700 w 4162425"/>
              <a:gd name="connsiteY203" fmla="*/ 1057275 h 5060740"/>
              <a:gd name="connsiteX204" fmla="*/ 228600 w 4162425"/>
              <a:gd name="connsiteY204" fmla="*/ 1076325 h 5060740"/>
              <a:gd name="connsiteX205" fmla="*/ 123825 w 4162425"/>
              <a:gd name="connsiteY205" fmla="*/ 1143000 h 5060740"/>
              <a:gd name="connsiteX206" fmla="*/ 85725 w 4162425"/>
              <a:gd name="connsiteY206" fmla="*/ 1200150 h 5060740"/>
              <a:gd name="connsiteX207" fmla="*/ 47625 w 4162425"/>
              <a:gd name="connsiteY207" fmla="*/ 1238250 h 5060740"/>
              <a:gd name="connsiteX208" fmla="*/ 0 w 4162425"/>
              <a:gd name="connsiteY208" fmla="*/ 1323975 h 5060740"/>
              <a:gd name="connsiteX209" fmla="*/ 28575 w 4162425"/>
              <a:gd name="connsiteY209" fmla="*/ 1476375 h 5060740"/>
              <a:gd name="connsiteX210" fmla="*/ 38100 w 4162425"/>
              <a:gd name="connsiteY210" fmla="*/ 1514475 h 5060740"/>
              <a:gd name="connsiteX211" fmla="*/ 57150 w 4162425"/>
              <a:gd name="connsiteY211" fmla="*/ 1543050 h 5060740"/>
              <a:gd name="connsiteX212" fmla="*/ 95250 w 4162425"/>
              <a:gd name="connsiteY212" fmla="*/ 1638300 h 5060740"/>
              <a:gd name="connsiteX213" fmla="*/ 104775 w 4162425"/>
              <a:gd name="connsiteY213" fmla="*/ 1685925 h 5060740"/>
              <a:gd name="connsiteX214" fmla="*/ 133350 w 4162425"/>
              <a:gd name="connsiteY214" fmla="*/ 1714500 h 5060740"/>
              <a:gd name="connsiteX215" fmla="*/ 152400 w 4162425"/>
              <a:gd name="connsiteY215" fmla="*/ 1743075 h 5060740"/>
              <a:gd name="connsiteX216" fmla="*/ 85725 w 4162425"/>
              <a:gd name="connsiteY216" fmla="*/ 1933575 h 5060740"/>
              <a:gd name="connsiteX217" fmla="*/ 38100 w 4162425"/>
              <a:gd name="connsiteY217" fmla="*/ 2057400 h 5060740"/>
              <a:gd name="connsiteX218" fmla="*/ 19050 w 4162425"/>
              <a:gd name="connsiteY218" fmla="*/ 2085975 h 5060740"/>
              <a:gd name="connsiteX219" fmla="*/ 0 w 4162425"/>
              <a:gd name="connsiteY219" fmla="*/ 2124075 h 5060740"/>
              <a:gd name="connsiteX220" fmla="*/ 19050 w 4162425"/>
              <a:gd name="connsiteY220" fmla="*/ 2190750 h 5060740"/>
              <a:gd name="connsiteX221" fmla="*/ 104775 w 4162425"/>
              <a:gd name="connsiteY221" fmla="*/ 2257425 h 5060740"/>
              <a:gd name="connsiteX222" fmla="*/ 142875 w 4162425"/>
              <a:gd name="connsiteY222" fmla="*/ 2276475 h 5060740"/>
              <a:gd name="connsiteX223" fmla="*/ 171450 w 4162425"/>
              <a:gd name="connsiteY223" fmla="*/ 2305050 h 5060740"/>
              <a:gd name="connsiteX224" fmla="*/ 209550 w 4162425"/>
              <a:gd name="connsiteY224" fmla="*/ 2314575 h 5060740"/>
              <a:gd name="connsiteX225" fmla="*/ 247650 w 4162425"/>
              <a:gd name="connsiteY225" fmla="*/ 2333625 h 5060740"/>
              <a:gd name="connsiteX226" fmla="*/ 514350 w 4162425"/>
              <a:gd name="connsiteY226" fmla="*/ 2324100 h 5060740"/>
              <a:gd name="connsiteX227" fmla="*/ 581025 w 4162425"/>
              <a:gd name="connsiteY227" fmla="*/ 2305050 h 5060740"/>
              <a:gd name="connsiteX228" fmla="*/ 619125 w 4162425"/>
              <a:gd name="connsiteY228" fmla="*/ 2295525 h 5060740"/>
              <a:gd name="connsiteX229" fmla="*/ 676275 w 4162425"/>
              <a:gd name="connsiteY229" fmla="*/ 2333625 h 5060740"/>
              <a:gd name="connsiteX230" fmla="*/ 704850 w 4162425"/>
              <a:gd name="connsiteY230" fmla="*/ 2428875 h 5060740"/>
              <a:gd name="connsiteX231" fmla="*/ 781050 w 4162425"/>
              <a:gd name="connsiteY231" fmla="*/ 2495550 h 5060740"/>
              <a:gd name="connsiteX232" fmla="*/ 809625 w 4162425"/>
              <a:gd name="connsiteY232" fmla="*/ 2514600 h 5060740"/>
              <a:gd name="connsiteX233" fmla="*/ 876300 w 4162425"/>
              <a:gd name="connsiteY233" fmla="*/ 2562225 h 5060740"/>
              <a:gd name="connsiteX234" fmla="*/ 942975 w 4162425"/>
              <a:gd name="connsiteY234" fmla="*/ 2657475 h 5060740"/>
              <a:gd name="connsiteX235" fmla="*/ 1000125 w 4162425"/>
              <a:gd name="connsiteY235" fmla="*/ 2733675 h 5060740"/>
              <a:gd name="connsiteX236" fmla="*/ 1162050 w 4162425"/>
              <a:gd name="connsiteY236" fmla="*/ 2752725 h 5060740"/>
              <a:gd name="connsiteX237" fmla="*/ 1257300 w 4162425"/>
              <a:gd name="connsiteY237" fmla="*/ 2809875 h 5060740"/>
              <a:gd name="connsiteX238" fmla="*/ 1304925 w 4162425"/>
              <a:gd name="connsiteY238" fmla="*/ 2857500 h 5060740"/>
              <a:gd name="connsiteX239" fmla="*/ 1352550 w 4162425"/>
              <a:gd name="connsiteY239" fmla="*/ 2867025 h 5060740"/>
              <a:gd name="connsiteX240" fmla="*/ 1476375 w 4162425"/>
              <a:gd name="connsiteY240" fmla="*/ 2857500 h 5060740"/>
              <a:gd name="connsiteX241" fmla="*/ 1524000 w 4162425"/>
              <a:gd name="connsiteY241" fmla="*/ 2847975 h 5060740"/>
              <a:gd name="connsiteX242" fmla="*/ 1590675 w 4162425"/>
              <a:gd name="connsiteY242" fmla="*/ 2838450 h 5060740"/>
              <a:gd name="connsiteX243" fmla="*/ 1638300 w 4162425"/>
              <a:gd name="connsiteY243" fmla="*/ 2819400 h 50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4162425" h="5060740">
                <a:moveTo>
                  <a:pt x="1638300" y="2819400"/>
                </a:moveTo>
                <a:cubicBezTo>
                  <a:pt x="1631950" y="2825750"/>
                  <a:pt x="1563484" y="2849278"/>
                  <a:pt x="1552575" y="2876550"/>
                </a:cubicBezTo>
                <a:cubicBezTo>
                  <a:pt x="1537990" y="2913014"/>
                  <a:pt x="1533525" y="2952750"/>
                  <a:pt x="1524000" y="2990850"/>
                </a:cubicBezTo>
                <a:lnTo>
                  <a:pt x="1514475" y="3028950"/>
                </a:lnTo>
                <a:cubicBezTo>
                  <a:pt x="1555221" y="3191933"/>
                  <a:pt x="1498865" y="3061758"/>
                  <a:pt x="1571625" y="3114675"/>
                </a:cubicBezTo>
                <a:cubicBezTo>
                  <a:pt x="1597044" y="3133162"/>
                  <a:pt x="1638300" y="3181350"/>
                  <a:pt x="1638300" y="3181350"/>
                </a:cubicBezTo>
                <a:cubicBezTo>
                  <a:pt x="1644650" y="3200400"/>
                  <a:pt x="1652480" y="3219019"/>
                  <a:pt x="1657350" y="3238500"/>
                </a:cubicBezTo>
                <a:cubicBezTo>
                  <a:pt x="1660525" y="3251200"/>
                  <a:pt x="1662735" y="3264181"/>
                  <a:pt x="1666875" y="3276600"/>
                </a:cubicBezTo>
                <a:cubicBezTo>
                  <a:pt x="1672282" y="3292820"/>
                  <a:pt x="1679575" y="3308350"/>
                  <a:pt x="1685925" y="3324225"/>
                </a:cubicBezTo>
                <a:cubicBezTo>
                  <a:pt x="1682750" y="3340100"/>
                  <a:pt x="1685380" y="3358380"/>
                  <a:pt x="1676400" y="3371850"/>
                </a:cubicBezTo>
                <a:cubicBezTo>
                  <a:pt x="1670831" y="3380204"/>
                  <a:pt x="1657729" y="3379724"/>
                  <a:pt x="1647825" y="3381375"/>
                </a:cubicBezTo>
                <a:cubicBezTo>
                  <a:pt x="1619465" y="3386102"/>
                  <a:pt x="1590675" y="3387725"/>
                  <a:pt x="1562100" y="3390900"/>
                </a:cubicBezTo>
                <a:cubicBezTo>
                  <a:pt x="1546225" y="3400425"/>
                  <a:pt x="1528531" y="3407427"/>
                  <a:pt x="1514475" y="3419475"/>
                </a:cubicBezTo>
                <a:cubicBezTo>
                  <a:pt x="1493545" y="3437415"/>
                  <a:pt x="1492047" y="3461562"/>
                  <a:pt x="1485900" y="3486150"/>
                </a:cubicBezTo>
                <a:cubicBezTo>
                  <a:pt x="1492250" y="3517900"/>
                  <a:pt x="1485906" y="3555214"/>
                  <a:pt x="1504950" y="3581400"/>
                </a:cubicBezTo>
                <a:cubicBezTo>
                  <a:pt x="1516309" y="3597019"/>
                  <a:pt x="1542787" y="3590925"/>
                  <a:pt x="1562100" y="3590925"/>
                </a:cubicBezTo>
                <a:cubicBezTo>
                  <a:pt x="1572140" y="3590925"/>
                  <a:pt x="1580935" y="3583835"/>
                  <a:pt x="1590675" y="3581400"/>
                </a:cubicBezTo>
                <a:cubicBezTo>
                  <a:pt x="1606381" y="3577473"/>
                  <a:pt x="1622425" y="3575050"/>
                  <a:pt x="1638300" y="3571875"/>
                </a:cubicBezTo>
                <a:cubicBezTo>
                  <a:pt x="1651000" y="3562350"/>
                  <a:pt x="1664653" y="3553979"/>
                  <a:pt x="1676400" y="3543300"/>
                </a:cubicBezTo>
                <a:cubicBezTo>
                  <a:pt x="1699657" y="3522157"/>
                  <a:pt x="1743075" y="3476625"/>
                  <a:pt x="1743075" y="3476625"/>
                </a:cubicBezTo>
                <a:cubicBezTo>
                  <a:pt x="1765413" y="3409612"/>
                  <a:pt x="1736340" y="3492340"/>
                  <a:pt x="1771650" y="3409950"/>
                </a:cubicBezTo>
                <a:cubicBezTo>
                  <a:pt x="1775605" y="3400722"/>
                  <a:pt x="1774075" y="3388475"/>
                  <a:pt x="1781175" y="3381375"/>
                </a:cubicBezTo>
                <a:cubicBezTo>
                  <a:pt x="1788275" y="3374275"/>
                  <a:pt x="1800225" y="3375025"/>
                  <a:pt x="1809750" y="3371850"/>
                </a:cubicBezTo>
                <a:cubicBezTo>
                  <a:pt x="1841500" y="3375025"/>
                  <a:pt x="1883439" y="3357854"/>
                  <a:pt x="1905000" y="3381375"/>
                </a:cubicBezTo>
                <a:cubicBezTo>
                  <a:pt x="1928697" y="3407226"/>
                  <a:pt x="1909565" y="3451433"/>
                  <a:pt x="1914525" y="3486150"/>
                </a:cubicBezTo>
                <a:cubicBezTo>
                  <a:pt x="1918803" y="3516096"/>
                  <a:pt x="1934260" y="3528338"/>
                  <a:pt x="1952625" y="3552825"/>
                </a:cubicBezTo>
                <a:cubicBezTo>
                  <a:pt x="1955800" y="3562350"/>
                  <a:pt x="1955986" y="3573475"/>
                  <a:pt x="1962150" y="3581400"/>
                </a:cubicBezTo>
                <a:cubicBezTo>
                  <a:pt x="1978690" y="3602666"/>
                  <a:pt x="2019300" y="3638550"/>
                  <a:pt x="2019300" y="3638550"/>
                </a:cubicBezTo>
                <a:cubicBezTo>
                  <a:pt x="2070362" y="3621529"/>
                  <a:pt x="2034412" y="3642702"/>
                  <a:pt x="2057400" y="3581400"/>
                </a:cubicBezTo>
                <a:cubicBezTo>
                  <a:pt x="2068300" y="3552333"/>
                  <a:pt x="2090805" y="3542059"/>
                  <a:pt x="2114550" y="3524250"/>
                </a:cubicBezTo>
                <a:cubicBezTo>
                  <a:pt x="2111375" y="3562350"/>
                  <a:pt x="2115813" y="3601871"/>
                  <a:pt x="2105025" y="3638550"/>
                </a:cubicBezTo>
                <a:cubicBezTo>
                  <a:pt x="2099289" y="3658054"/>
                  <a:pt x="2078202" y="3669259"/>
                  <a:pt x="2066925" y="3686175"/>
                </a:cubicBezTo>
                <a:cubicBezTo>
                  <a:pt x="2059049" y="3697989"/>
                  <a:pt x="2054225" y="3711575"/>
                  <a:pt x="2047875" y="3724275"/>
                </a:cubicBezTo>
                <a:cubicBezTo>
                  <a:pt x="2051050" y="3794125"/>
                  <a:pt x="2047153" y="3864658"/>
                  <a:pt x="2057400" y="3933825"/>
                </a:cubicBezTo>
                <a:cubicBezTo>
                  <a:pt x="2060113" y="3952138"/>
                  <a:pt x="2079748" y="3964015"/>
                  <a:pt x="2085975" y="3981450"/>
                </a:cubicBezTo>
                <a:cubicBezTo>
                  <a:pt x="2095820" y="4009017"/>
                  <a:pt x="2098995" y="4038531"/>
                  <a:pt x="2105025" y="4067175"/>
                </a:cubicBezTo>
                <a:cubicBezTo>
                  <a:pt x="2111695" y="4098859"/>
                  <a:pt x="2112706" y="4132108"/>
                  <a:pt x="2124075" y="4162425"/>
                </a:cubicBezTo>
                <a:cubicBezTo>
                  <a:pt x="2132114" y="4183862"/>
                  <a:pt x="2149475" y="4200525"/>
                  <a:pt x="2162175" y="4219575"/>
                </a:cubicBezTo>
                <a:cubicBezTo>
                  <a:pt x="2167904" y="4253948"/>
                  <a:pt x="2167570" y="4286494"/>
                  <a:pt x="2190750" y="4314825"/>
                </a:cubicBezTo>
                <a:cubicBezTo>
                  <a:pt x="2210653" y="4339151"/>
                  <a:pt x="2257425" y="4381500"/>
                  <a:pt x="2257425" y="4381500"/>
                </a:cubicBezTo>
                <a:cubicBezTo>
                  <a:pt x="2266162" y="4433920"/>
                  <a:pt x="2275968" y="4459221"/>
                  <a:pt x="2257425" y="4514850"/>
                </a:cubicBezTo>
                <a:cubicBezTo>
                  <a:pt x="2252405" y="4529910"/>
                  <a:pt x="2238077" y="4540032"/>
                  <a:pt x="2228850" y="4552950"/>
                </a:cubicBezTo>
                <a:cubicBezTo>
                  <a:pt x="2222196" y="4562265"/>
                  <a:pt x="2219325" y="4575175"/>
                  <a:pt x="2209800" y="4581525"/>
                </a:cubicBezTo>
                <a:cubicBezTo>
                  <a:pt x="2198908" y="4588787"/>
                  <a:pt x="2184400" y="4587875"/>
                  <a:pt x="2171700" y="4591050"/>
                </a:cubicBezTo>
                <a:cubicBezTo>
                  <a:pt x="2175820" y="4628126"/>
                  <a:pt x="2177457" y="4697417"/>
                  <a:pt x="2200275" y="4733925"/>
                </a:cubicBezTo>
                <a:cubicBezTo>
                  <a:pt x="2209993" y="4749474"/>
                  <a:pt x="2241855" y="4757310"/>
                  <a:pt x="2257425" y="4762500"/>
                </a:cubicBezTo>
                <a:cubicBezTo>
                  <a:pt x="2330778" y="4741542"/>
                  <a:pt x="2367109" y="4718052"/>
                  <a:pt x="2447925" y="4781550"/>
                </a:cubicBezTo>
                <a:cubicBezTo>
                  <a:pt x="2465578" y="4795420"/>
                  <a:pt x="2454275" y="4826000"/>
                  <a:pt x="2457450" y="4848225"/>
                </a:cubicBezTo>
                <a:cubicBezTo>
                  <a:pt x="2486025" y="4845050"/>
                  <a:pt x="2514758" y="4843072"/>
                  <a:pt x="2543175" y="4838700"/>
                </a:cubicBezTo>
                <a:cubicBezTo>
                  <a:pt x="2556114" y="4836709"/>
                  <a:pt x="2568362" y="4831327"/>
                  <a:pt x="2581275" y="4829175"/>
                </a:cubicBezTo>
                <a:cubicBezTo>
                  <a:pt x="2606524" y="4824967"/>
                  <a:pt x="2632075" y="4822825"/>
                  <a:pt x="2657475" y="4819650"/>
                </a:cubicBezTo>
                <a:cubicBezTo>
                  <a:pt x="2670175" y="4838700"/>
                  <a:pt x="2686556" y="4855756"/>
                  <a:pt x="2695575" y="4876800"/>
                </a:cubicBezTo>
                <a:cubicBezTo>
                  <a:pt x="2705888" y="4900865"/>
                  <a:pt x="2706346" y="4928162"/>
                  <a:pt x="2714625" y="4953000"/>
                </a:cubicBezTo>
                <a:cubicBezTo>
                  <a:pt x="2735522" y="5015691"/>
                  <a:pt x="2737838" y="5012526"/>
                  <a:pt x="2771775" y="5057775"/>
                </a:cubicBezTo>
                <a:cubicBezTo>
                  <a:pt x="2806700" y="5054600"/>
                  <a:pt x="2850254" y="5071452"/>
                  <a:pt x="2876550" y="5048250"/>
                </a:cubicBezTo>
                <a:cubicBezTo>
                  <a:pt x="2912812" y="5016254"/>
                  <a:pt x="2899504" y="4949096"/>
                  <a:pt x="2933700" y="4914900"/>
                </a:cubicBezTo>
                <a:cubicBezTo>
                  <a:pt x="2943225" y="4905375"/>
                  <a:pt x="2954092" y="4897025"/>
                  <a:pt x="2962275" y="4886325"/>
                </a:cubicBezTo>
                <a:cubicBezTo>
                  <a:pt x="3051978" y="4769022"/>
                  <a:pt x="3036683" y="4794658"/>
                  <a:pt x="3076575" y="4714875"/>
                </a:cubicBezTo>
                <a:cubicBezTo>
                  <a:pt x="3086258" y="4511525"/>
                  <a:pt x="3034223" y="4551377"/>
                  <a:pt x="3133725" y="4476750"/>
                </a:cubicBezTo>
                <a:cubicBezTo>
                  <a:pt x="3142883" y="4469881"/>
                  <a:pt x="3152775" y="4464050"/>
                  <a:pt x="3162300" y="4457700"/>
                </a:cubicBezTo>
                <a:cubicBezTo>
                  <a:pt x="3221065" y="4463297"/>
                  <a:pt x="3490808" y="4501998"/>
                  <a:pt x="3552825" y="4457700"/>
                </a:cubicBezTo>
                <a:cubicBezTo>
                  <a:pt x="3586511" y="4433639"/>
                  <a:pt x="3554721" y="4374563"/>
                  <a:pt x="3562350" y="4333875"/>
                </a:cubicBezTo>
                <a:cubicBezTo>
                  <a:pt x="3564460" y="4322623"/>
                  <a:pt x="3570540" y="4308920"/>
                  <a:pt x="3581400" y="4305300"/>
                </a:cubicBezTo>
                <a:cubicBezTo>
                  <a:pt x="3611671" y="4295210"/>
                  <a:pt x="3644900" y="4298950"/>
                  <a:pt x="3676650" y="4295775"/>
                </a:cubicBezTo>
                <a:cubicBezTo>
                  <a:pt x="3705225" y="4302125"/>
                  <a:pt x="3740617" y="4295243"/>
                  <a:pt x="3762375" y="4314825"/>
                </a:cubicBezTo>
                <a:cubicBezTo>
                  <a:pt x="3779062" y="4329844"/>
                  <a:pt x="3761860" y="4361420"/>
                  <a:pt x="3771900" y="4381500"/>
                </a:cubicBezTo>
                <a:cubicBezTo>
                  <a:pt x="3780143" y="4397986"/>
                  <a:pt x="3832666" y="4421408"/>
                  <a:pt x="3848100" y="4429125"/>
                </a:cubicBezTo>
                <a:cubicBezTo>
                  <a:pt x="3867150" y="4425950"/>
                  <a:pt x="3887319" y="4426773"/>
                  <a:pt x="3905250" y="4419600"/>
                </a:cubicBezTo>
                <a:cubicBezTo>
                  <a:pt x="3919990" y="4413704"/>
                  <a:pt x="3931485" y="4401572"/>
                  <a:pt x="3943350" y="4391025"/>
                </a:cubicBezTo>
                <a:cubicBezTo>
                  <a:pt x="3987488" y="4351791"/>
                  <a:pt x="3987908" y="4347489"/>
                  <a:pt x="4019550" y="4305300"/>
                </a:cubicBezTo>
                <a:cubicBezTo>
                  <a:pt x="4077877" y="4130320"/>
                  <a:pt x="3999470" y="4345461"/>
                  <a:pt x="4067175" y="4210050"/>
                </a:cubicBezTo>
                <a:cubicBezTo>
                  <a:pt x="4135185" y="4074030"/>
                  <a:pt x="4049239" y="4208380"/>
                  <a:pt x="4105275" y="4124325"/>
                </a:cubicBezTo>
                <a:cubicBezTo>
                  <a:pt x="4095750" y="4121150"/>
                  <a:pt x="4086740" y="4114800"/>
                  <a:pt x="4076700" y="4114800"/>
                </a:cubicBezTo>
                <a:cubicBezTo>
                  <a:pt x="4051102" y="4114800"/>
                  <a:pt x="4025749" y="4128533"/>
                  <a:pt x="4000500" y="4124325"/>
                </a:cubicBezTo>
                <a:cubicBezTo>
                  <a:pt x="3966769" y="4118703"/>
                  <a:pt x="3937000" y="4098925"/>
                  <a:pt x="3905250" y="4086225"/>
                </a:cubicBezTo>
                <a:cubicBezTo>
                  <a:pt x="3889375" y="4060825"/>
                  <a:pt x="3862180" y="4039630"/>
                  <a:pt x="3857625" y="4010025"/>
                </a:cubicBezTo>
                <a:cubicBezTo>
                  <a:pt x="3841706" y="3906553"/>
                  <a:pt x="3853611" y="3879193"/>
                  <a:pt x="3876675" y="3810000"/>
                </a:cubicBezTo>
                <a:cubicBezTo>
                  <a:pt x="3873500" y="3765550"/>
                  <a:pt x="3877357" y="3720029"/>
                  <a:pt x="3867150" y="3676650"/>
                </a:cubicBezTo>
                <a:cubicBezTo>
                  <a:pt x="3864065" y="3663538"/>
                  <a:pt x="3847341" y="3658302"/>
                  <a:pt x="3838575" y="3648075"/>
                </a:cubicBezTo>
                <a:cubicBezTo>
                  <a:pt x="3791299" y="3592920"/>
                  <a:pt x="3833832" y="3619508"/>
                  <a:pt x="3762375" y="3590925"/>
                </a:cubicBezTo>
                <a:cubicBezTo>
                  <a:pt x="3749675" y="3578225"/>
                  <a:pt x="3738452" y="3563852"/>
                  <a:pt x="3724275" y="3552825"/>
                </a:cubicBezTo>
                <a:cubicBezTo>
                  <a:pt x="3675752" y="3515085"/>
                  <a:pt x="3684559" y="3533956"/>
                  <a:pt x="3638550" y="3505200"/>
                </a:cubicBezTo>
                <a:cubicBezTo>
                  <a:pt x="3603571" y="3483338"/>
                  <a:pt x="3591888" y="3468063"/>
                  <a:pt x="3562350" y="3438525"/>
                </a:cubicBezTo>
                <a:cubicBezTo>
                  <a:pt x="3559175" y="3422650"/>
                  <a:pt x="3549185" y="3406675"/>
                  <a:pt x="3552825" y="3390900"/>
                </a:cubicBezTo>
                <a:cubicBezTo>
                  <a:pt x="3556508" y="3374942"/>
                  <a:pt x="3597095" y="3295804"/>
                  <a:pt x="3619500" y="3276600"/>
                </a:cubicBezTo>
                <a:cubicBezTo>
                  <a:pt x="3630281" y="3267359"/>
                  <a:pt x="3644900" y="3263900"/>
                  <a:pt x="3657600" y="3257550"/>
                </a:cubicBezTo>
                <a:lnTo>
                  <a:pt x="3714750" y="3171825"/>
                </a:lnTo>
                <a:lnTo>
                  <a:pt x="3733800" y="3143250"/>
                </a:lnTo>
                <a:cubicBezTo>
                  <a:pt x="3695577" y="3028580"/>
                  <a:pt x="3741018" y="3136506"/>
                  <a:pt x="3676650" y="3048000"/>
                </a:cubicBezTo>
                <a:cubicBezTo>
                  <a:pt x="3644805" y="3004213"/>
                  <a:pt x="3649842" y="2981226"/>
                  <a:pt x="3609975" y="2952750"/>
                </a:cubicBezTo>
                <a:cubicBezTo>
                  <a:pt x="3595043" y="2942084"/>
                  <a:pt x="3508642" y="2906600"/>
                  <a:pt x="3505200" y="2905125"/>
                </a:cubicBezTo>
                <a:cubicBezTo>
                  <a:pt x="3511550" y="2886075"/>
                  <a:pt x="3512202" y="2864039"/>
                  <a:pt x="3524250" y="2847975"/>
                </a:cubicBezTo>
                <a:cubicBezTo>
                  <a:pt x="3532769" y="2836616"/>
                  <a:pt x="3550309" y="2836450"/>
                  <a:pt x="3562350" y="2828925"/>
                </a:cubicBezTo>
                <a:cubicBezTo>
                  <a:pt x="3628253" y="2787736"/>
                  <a:pt x="3572885" y="2809538"/>
                  <a:pt x="3629025" y="2790825"/>
                </a:cubicBezTo>
                <a:cubicBezTo>
                  <a:pt x="3622675" y="2771775"/>
                  <a:pt x="3619938" y="2751110"/>
                  <a:pt x="3609975" y="2733675"/>
                </a:cubicBezTo>
                <a:cubicBezTo>
                  <a:pt x="3594223" y="2706108"/>
                  <a:pt x="3571499" y="2683152"/>
                  <a:pt x="3552825" y="2657475"/>
                </a:cubicBezTo>
                <a:cubicBezTo>
                  <a:pt x="3546092" y="2648217"/>
                  <a:pt x="3540125" y="2638425"/>
                  <a:pt x="3533775" y="2628900"/>
                </a:cubicBezTo>
                <a:cubicBezTo>
                  <a:pt x="3530600" y="2613025"/>
                  <a:pt x="3516218" y="2595331"/>
                  <a:pt x="3524250" y="2581275"/>
                </a:cubicBezTo>
                <a:cubicBezTo>
                  <a:pt x="3532733" y="2566430"/>
                  <a:pt x="3556582" y="2569871"/>
                  <a:pt x="3571875" y="2562225"/>
                </a:cubicBezTo>
                <a:cubicBezTo>
                  <a:pt x="3582114" y="2557105"/>
                  <a:pt x="3589406" y="2546187"/>
                  <a:pt x="3600450" y="2543175"/>
                </a:cubicBezTo>
                <a:cubicBezTo>
                  <a:pt x="3625146" y="2536440"/>
                  <a:pt x="3651164" y="2536039"/>
                  <a:pt x="3676650" y="2533650"/>
                </a:cubicBezTo>
                <a:cubicBezTo>
                  <a:pt x="3752780" y="2526513"/>
                  <a:pt x="3829050" y="2520950"/>
                  <a:pt x="3905250" y="2514600"/>
                </a:cubicBezTo>
                <a:cubicBezTo>
                  <a:pt x="3901116" y="2498064"/>
                  <a:pt x="3867438" y="2406394"/>
                  <a:pt x="3895725" y="2381250"/>
                </a:cubicBezTo>
                <a:cubicBezTo>
                  <a:pt x="3915293" y="2363856"/>
                  <a:pt x="3947087" y="2370479"/>
                  <a:pt x="3971925" y="2362200"/>
                </a:cubicBezTo>
                <a:cubicBezTo>
                  <a:pt x="3981450" y="2359025"/>
                  <a:pt x="3990846" y="2355433"/>
                  <a:pt x="4000500" y="2352675"/>
                </a:cubicBezTo>
                <a:cubicBezTo>
                  <a:pt x="4013087" y="2349079"/>
                  <a:pt x="4025900" y="2346325"/>
                  <a:pt x="4038600" y="2343150"/>
                </a:cubicBezTo>
                <a:cubicBezTo>
                  <a:pt x="4089400" y="2266950"/>
                  <a:pt x="4022725" y="2359025"/>
                  <a:pt x="4086225" y="2295525"/>
                </a:cubicBezTo>
                <a:cubicBezTo>
                  <a:pt x="4097450" y="2284300"/>
                  <a:pt x="4105275" y="2270125"/>
                  <a:pt x="4114800" y="2257425"/>
                </a:cubicBezTo>
                <a:cubicBezTo>
                  <a:pt x="4117975" y="2244725"/>
                  <a:pt x="4121983" y="2232205"/>
                  <a:pt x="4124325" y="2219325"/>
                </a:cubicBezTo>
                <a:cubicBezTo>
                  <a:pt x="4128341" y="2197236"/>
                  <a:pt x="4126750" y="2173949"/>
                  <a:pt x="4133850" y="2152650"/>
                </a:cubicBezTo>
                <a:cubicBezTo>
                  <a:pt x="4139704" y="2135087"/>
                  <a:pt x="4152900" y="2120900"/>
                  <a:pt x="4162425" y="2105025"/>
                </a:cubicBezTo>
                <a:cubicBezTo>
                  <a:pt x="4159250" y="2060575"/>
                  <a:pt x="4165474" y="2014427"/>
                  <a:pt x="4152900" y="1971675"/>
                </a:cubicBezTo>
                <a:cubicBezTo>
                  <a:pt x="4148421" y="1956445"/>
                  <a:pt x="4127196" y="1953017"/>
                  <a:pt x="4114800" y="1943100"/>
                </a:cubicBezTo>
                <a:cubicBezTo>
                  <a:pt x="4095436" y="1927609"/>
                  <a:pt x="4078914" y="1908233"/>
                  <a:pt x="4057650" y="1895475"/>
                </a:cubicBezTo>
                <a:cubicBezTo>
                  <a:pt x="4046425" y="1888740"/>
                  <a:pt x="4032137" y="1889546"/>
                  <a:pt x="4019550" y="1885950"/>
                </a:cubicBezTo>
                <a:cubicBezTo>
                  <a:pt x="4009896" y="1883192"/>
                  <a:pt x="4000500" y="1879600"/>
                  <a:pt x="3990975" y="1876425"/>
                </a:cubicBezTo>
                <a:cubicBezTo>
                  <a:pt x="3978275" y="1866900"/>
                  <a:pt x="3968611" y="1849948"/>
                  <a:pt x="3952875" y="1847850"/>
                </a:cubicBezTo>
                <a:cubicBezTo>
                  <a:pt x="3804104" y="1828014"/>
                  <a:pt x="3884644" y="1893919"/>
                  <a:pt x="3819525" y="1828800"/>
                </a:cubicBezTo>
                <a:cubicBezTo>
                  <a:pt x="3816350" y="1809750"/>
                  <a:pt x="3826377" y="1781886"/>
                  <a:pt x="3810000" y="1771650"/>
                </a:cubicBezTo>
                <a:cubicBezTo>
                  <a:pt x="3794772" y="1762133"/>
                  <a:pt x="3737171" y="1783226"/>
                  <a:pt x="3714750" y="1790700"/>
                </a:cubicBezTo>
                <a:cubicBezTo>
                  <a:pt x="3708400" y="1771650"/>
                  <a:pt x="3700570" y="1753031"/>
                  <a:pt x="3695700" y="1733550"/>
                </a:cubicBezTo>
                <a:cubicBezTo>
                  <a:pt x="3691016" y="1714814"/>
                  <a:pt x="3692775" y="1694550"/>
                  <a:pt x="3686175" y="1676400"/>
                </a:cubicBezTo>
                <a:cubicBezTo>
                  <a:pt x="3679848" y="1659001"/>
                  <a:pt x="3667125" y="1644650"/>
                  <a:pt x="3657600" y="1628775"/>
                </a:cubicBezTo>
                <a:cubicBezTo>
                  <a:pt x="3636413" y="1554622"/>
                  <a:pt x="3635995" y="1566061"/>
                  <a:pt x="3629025" y="1485900"/>
                </a:cubicBezTo>
                <a:cubicBezTo>
                  <a:pt x="3624890" y="1438349"/>
                  <a:pt x="3628431" y="1389913"/>
                  <a:pt x="3619500" y="1343025"/>
                </a:cubicBezTo>
                <a:cubicBezTo>
                  <a:pt x="3615515" y="1322103"/>
                  <a:pt x="3599462" y="1305388"/>
                  <a:pt x="3590925" y="1285875"/>
                </a:cubicBezTo>
                <a:cubicBezTo>
                  <a:pt x="3550295" y="1193006"/>
                  <a:pt x="3557883" y="1215913"/>
                  <a:pt x="3543300" y="1143000"/>
                </a:cubicBezTo>
                <a:cubicBezTo>
                  <a:pt x="3565903" y="883071"/>
                  <a:pt x="3492444" y="951331"/>
                  <a:pt x="3590925" y="914400"/>
                </a:cubicBezTo>
                <a:cubicBezTo>
                  <a:pt x="3606934" y="908397"/>
                  <a:pt x="3622541" y="901353"/>
                  <a:pt x="3638550" y="895350"/>
                </a:cubicBezTo>
                <a:cubicBezTo>
                  <a:pt x="3647951" y="891825"/>
                  <a:pt x="3657600" y="889000"/>
                  <a:pt x="3667125" y="885825"/>
                </a:cubicBezTo>
                <a:cubicBezTo>
                  <a:pt x="3679825" y="873125"/>
                  <a:pt x="3695706" y="862955"/>
                  <a:pt x="3705225" y="847725"/>
                </a:cubicBezTo>
                <a:cubicBezTo>
                  <a:pt x="3712163" y="836624"/>
                  <a:pt x="3716519" y="822596"/>
                  <a:pt x="3714750" y="809625"/>
                </a:cubicBezTo>
                <a:cubicBezTo>
                  <a:pt x="3706840" y="751618"/>
                  <a:pt x="3704864" y="689472"/>
                  <a:pt x="3676650" y="638175"/>
                </a:cubicBezTo>
                <a:cubicBezTo>
                  <a:pt x="3665511" y="617922"/>
                  <a:pt x="3632200" y="625475"/>
                  <a:pt x="3609975" y="619125"/>
                </a:cubicBezTo>
                <a:cubicBezTo>
                  <a:pt x="3606800" y="606425"/>
                  <a:pt x="3601980" y="594026"/>
                  <a:pt x="3600450" y="581025"/>
                </a:cubicBezTo>
                <a:cubicBezTo>
                  <a:pt x="3595613" y="539912"/>
                  <a:pt x="3598119" y="497967"/>
                  <a:pt x="3590925" y="457200"/>
                </a:cubicBezTo>
                <a:cubicBezTo>
                  <a:pt x="3588457" y="443217"/>
                  <a:pt x="3584377" y="425832"/>
                  <a:pt x="3571875" y="419100"/>
                </a:cubicBezTo>
                <a:cubicBezTo>
                  <a:pt x="3540001" y="401937"/>
                  <a:pt x="3502025" y="400050"/>
                  <a:pt x="3467100" y="390525"/>
                </a:cubicBezTo>
                <a:cubicBezTo>
                  <a:pt x="3454400" y="377825"/>
                  <a:pt x="3438519" y="367655"/>
                  <a:pt x="3429000" y="352425"/>
                </a:cubicBezTo>
                <a:cubicBezTo>
                  <a:pt x="3422062" y="341324"/>
                  <a:pt x="3424632" y="326357"/>
                  <a:pt x="3419475" y="314325"/>
                </a:cubicBezTo>
                <a:cubicBezTo>
                  <a:pt x="3414966" y="303803"/>
                  <a:pt x="3405545" y="295989"/>
                  <a:pt x="3400425" y="285750"/>
                </a:cubicBezTo>
                <a:cubicBezTo>
                  <a:pt x="3387830" y="260560"/>
                  <a:pt x="3398627" y="246502"/>
                  <a:pt x="3362325" y="238125"/>
                </a:cubicBezTo>
                <a:cubicBezTo>
                  <a:pt x="3331234" y="230950"/>
                  <a:pt x="3298825" y="231775"/>
                  <a:pt x="3267075" y="228600"/>
                </a:cubicBezTo>
                <a:cubicBezTo>
                  <a:pt x="3260725" y="212725"/>
                  <a:pt x="3253432" y="197195"/>
                  <a:pt x="3248025" y="180975"/>
                </a:cubicBezTo>
                <a:cubicBezTo>
                  <a:pt x="3243885" y="168556"/>
                  <a:pt x="3243097" y="155132"/>
                  <a:pt x="3238500" y="142875"/>
                </a:cubicBezTo>
                <a:cubicBezTo>
                  <a:pt x="3233514" y="129580"/>
                  <a:pt x="3223940" y="118245"/>
                  <a:pt x="3219450" y="104775"/>
                </a:cubicBezTo>
                <a:cubicBezTo>
                  <a:pt x="3189908" y="16149"/>
                  <a:pt x="3228328" y="37884"/>
                  <a:pt x="3171825" y="19050"/>
                </a:cubicBezTo>
                <a:cubicBezTo>
                  <a:pt x="3152775" y="25400"/>
                  <a:pt x="3134711" y="36764"/>
                  <a:pt x="3114675" y="38100"/>
                </a:cubicBezTo>
                <a:cubicBezTo>
                  <a:pt x="3085988" y="40012"/>
                  <a:pt x="3057449" y="32375"/>
                  <a:pt x="3028950" y="28575"/>
                </a:cubicBezTo>
                <a:cubicBezTo>
                  <a:pt x="2964819" y="20024"/>
                  <a:pt x="2976786" y="20712"/>
                  <a:pt x="2914650" y="0"/>
                </a:cubicBezTo>
                <a:cubicBezTo>
                  <a:pt x="2895600" y="3175"/>
                  <a:pt x="2874455" y="277"/>
                  <a:pt x="2857500" y="9525"/>
                </a:cubicBezTo>
                <a:cubicBezTo>
                  <a:pt x="2828313" y="25445"/>
                  <a:pt x="2808799" y="58764"/>
                  <a:pt x="2790825" y="85725"/>
                </a:cubicBezTo>
                <a:cubicBezTo>
                  <a:pt x="2784475" y="114300"/>
                  <a:pt x="2781517" y="143847"/>
                  <a:pt x="2771775" y="171450"/>
                </a:cubicBezTo>
                <a:cubicBezTo>
                  <a:pt x="2717321" y="325736"/>
                  <a:pt x="2749579" y="173475"/>
                  <a:pt x="2705100" y="314325"/>
                </a:cubicBezTo>
                <a:cubicBezTo>
                  <a:pt x="2693274" y="351775"/>
                  <a:pt x="2696731" y="394949"/>
                  <a:pt x="2676525" y="428625"/>
                </a:cubicBezTo>
                <a:cubicBezTo>
                  <a:pt x="2667000" y="444500"/>
                  <a:pt x="2655611" y="459396"/>
                  <a:pt x="2647950" y="476250"/>
                </a:cubicBezTo>
                <a:cubicBezTo>
                  <a:pt x="2639641" y="494531"/>
                  <a:pt x="2641228" y="517549"/>
                  <a:pt x="2628900" y="533400"/>
                </a:cubicBezTo>
                <a:cubicBezTo>
                  <a:pt x="2617534" y="548013"/>
                  <a:pt x="2597150" y="552450"/>
                  <a:pt x="2581275" y="561975"/>
                </a:cubicBezTo>
                <a:cubicBezTo>
                  <a:pt x="2578100" y="574675"/>
                  <a:pt x="2578107" y="588632"/>
                  <a:pt x="2571750" y="600075"/>
                </a:cubicBezTo>
                <a:cubicBezTo>
                  <a:pt x="2561877" y="617847"/>
                  <a:pt x="2545672" y="631306"/>
                  <a:pt x="2533650" y="647700"/>
                </a:cubicBezTo>
                <a:cubicBezTo>
                  <a:pt x="2464092" y="742552"/>
                  <a:pt x="2478486" y="708417"/>
                  <a:pt x="2457450" y="771525"/>
                </a:cubicBezTo>
                <a:cubicBezTo>
                  <a:pt x="2463997" y="804261"/>
                  <a:pt x="2467532" y="825863"/>
                  <a:pt x="2476500" y="857250"/>
                </a:cubicBezTo>
                <a:cubicBezTo>
                  <a:pt x="2479258" y="866904"/>
                  <a:pt x="2483383" y="876139"/>
                  <a:pt x="2486025" y="885825"/>
                </a:cubicBezTo>
                <a:cubicBezTo>
                  <a:pt x="2492914" y="911084"/>
                  <a:pt x="2498725" y="936625"/>
                  <a:pt x="2505075" y="962025"/>
                </a:cubicBezTo>
                <a:cubicBezTo>
                  <a:pt x="2501900" y="971550"/>
                  <a:pt x="2505549" y="991509"/>
                  <a:pt x="2495550" y="990600"/>
                </a:cubicBezTo>
                <a:cubicBezTo>
                  <a:pt x="2461495" y="987504"/>
                  <a:pt x="2433832" y="959206"/>
                  <a:pt x="2400300" y="952500"/>
                </a:cubicBezTo>
                <a:lnTo>
                  <a:pt x="2352675" y="942975"/>
                </a:lnTo>
                <a:cubicBezTo>
                  <a:pt x="2343150" y="933450"/>
                  <a:pt x="2336879" y="918660"/>
                  <a:pt x="2324100" y="914400"/>
                </a:cubicBezTo>
                <a:cubicBezTo>
                  <a:pt x="2287457" y="902186"/>
                  <a:pt x="2247838" y="902063"/>
                  <a:pt x="2209800" y="895350"/>
                </a:cubicBezTo>
                <a:cubicBezTo>
                  <a:pt x="2193857" y="892537"/>
                  <a:pt x="2178050" y="889000"/>
                  <a:pt x="2162175" y="885825"/>
                </a:cubicBezTo>
                <a:cubicBezTo>
                  <a:pt x="2139950" y="889000"/>
                  <a:pt x="2116599" y="887678"/>
                  <a:pt x="2095500" y="895350"/>
                </a:cubicBezTo>
                <a:cubicBezTo>
                  <a:pt x="2034920" y="917379"/>
                  <a:pt x="2075812" y="920390"/>
                  <a:pt x="2038350" y="952500"/>
                </a:cubicBezTo>
                <a:cubicBezTo>
                  <a:pt x="2017609" y="970278"/>
                  <a:pt x="1989039" y="983878"/>
                  <a:pt x="1962150" y="990600"/>
                </a:cubicBezTo>
                <a:cubicBezTo>
                  <a:pt x="1946444" y="994527"/>
                  <a:pt x="1930400" y="996950"/>
                  <a:pt x="1914525" y="1000125"/>
                </a:cubicBezTo>
                <a:cubicBezTo>
                  <a:pt x="1905000" y="1009650"/>
                  <a:pt x="1893182" y="1017336"/>
                  <a:pt x="1885950" y="1028700"/>
                </a:cubicBezTo>
                <a:cubicBezTo>
                  <a:pt x="1846277" y="1091043"/>
                  <a:pt x="1850188" y="1093208"/>
                  <a:pt x="1838325" y="1152525"/>
                </a:cubicBezTo>
                <a:cubicBezTo>
                  <a:pt x="1844675" y="1171575"/>
                  <a:pt x="1847623" y="1192122"/>
                  <a:pt x="1857375" y="1209675"/>
                </a:cubicBezTo>
                <a:cubicBezTo>
                  <a:pt x="1863917" y="1221450"/>
                  <a:pt x="1878120" y="1227289"/>
                  <a:pt x="1885950" y="1238250"/>
                </a:cubicBezTo>
                <a:cubicBezTo>
                  <a:pt x="1894203" y="1249804"/>
                  <a:pt x="1898650" y="1263650"/>
                  <a:pt x="1905000" y="1276350"/>
                </a:cubicBezTo>
                <a:cubicBezTo>
                  <a:pt x="1901825" y="1292225"/>
                  <a:pt x="1908427" y="1314261"/>
                  <a:pt x="1895475" y="1323975"/>
                </a:cubicBezTo>
                <a:cubicBezTo>
                  <a:pt x="1877514" y="1337445"/>
                  <a:pt x="1851251" y="1333500"/>
                  <a:pt x="1828800" y="1333500"/>
                </a:cubicBezTo>
                <a:cubicBezTo>
                  <a:pt x="1765221" y="1333500"/>
                  <a:pt x="1701847" y="1325992"/>
                  <a:pt x="1638300" y="1323975"/>
                </a:cubicBezTo>
                <a:lnTo>
                  <a:pt x="1228725" y="1314450"/>
                </a:lnTo>
                <a:cubicBezTo>
                  <a:pt x="1209675" y="1304925"/>
                  <a:pt x="1189023" y="1298089"/>
                  <a:pt x="1171575" y="1285875"/>
                </a:cubicBezTo>
                <a:cubicBezTo>
                  <a:pt x="1138768" y="1262910"/>
                  <a:pt x="1106497" y="1210006"/>
                  <a:pt x="1085850" y="1181100"/>
                </a:cubicBezTo>
                <a:cubicBezTo>
                  <a:pt x="1082675" y="1155700"/>
                  <a:pt x="1083060" y="1129596"/>
                  <a:pt x="1076325" y="1104900"/>
                </a:cubicBezTo>
                <a:cubicBezTo>
                  <a:pt x="1073313" y="1093856"/>
                  <a:pt x="1061187" y="1087083"/>
                  <a:pt x="1057275" y="1076325"/>
                </a:cubicBezTo>
                <a:cubicBezTo>
                  <a:pt x="1048328" y="1051720"/>
                  <a:pt x="1053934" y="1021070"/>
                  <a:pt x="1038225" y="1000125"/>
                </a:cubicBezTo>
                <a:cubicBezTo>
                  <a:pt x="1000588" y="949943"/>
                  <a:pt x="1001252" y="953071"/>
                  <a:pt x="962025" y="885825"/>
                </a:cubicBezTo>
                <a:cubicBezTo>
                  <a:pt x="954871" y="873560"/>
                  <a:pt x="949871" y="860137"/>
                  <a:pt x="942975" y="847725"/>
                </a:cubicBezTo>
                <a:cubicBezTo>
                  <a:pt x="933984" y="831541"/>
                  <a:pt x="923925" y="815975"/>
                  <a:pt x="914400" y="800100"/>
                </a:cubicBezTo>
                <a:cubicBezTo>
                  <a:pt x="911348" y="787893"/>
                  <a:pt x="902182" y="747090"/>
                  <a:pt x="895350" y="733425"/>
                </a:cubicBezTo>
                <a:cubicBezTo>
                  <a:pt x="890230" y="723186"/>
                  <a:pt x="881420" y="715089"/>
                  <a:pt x="876300" y="704850"/>
                </a:cubicBezTo>
                <a:cubicBezTo>
                  <a:pt x="871810" y="695870"/>
                  <a:pt x="871265" y="685255"/>
                  <a:pt x="866775" y="676275"/>
                </a:cubicBezTo>
                <a:cubicBezTo>
                  <a:pt x="858496" y="659716"/>
                  <a:pt x="848012" y="644349"/>
                  <a:pt x="838200" y="628650"/>
                </a:cubicBezTo>
                <a:cubicBezTo>
                  <a:pt x="832133" y="618942"/>
                  <a:pt x="827245" y="608170"/>
                  <a:pt x="819150" y="600075"/>
                </a:cubicBezTo>
                <a:cubicBezTo>
                  <a:pt x="804775" y="585700"/>
                  <a:pt x="787789" y="574173"/>
                  <a:pt x="771525" y="561975"/>
                </a:cubicBezTo>
                <a:cubicBezTo>
                  <a:pt x="703095" y="510653"/>
                  <a:pt x="728402" y="522201"/>
                  <a:pt x="676275" y="504825"/>
                </a:cubicBezTo>
                <a:cubicBezTo>
                  <a:pt x="660400" y="488950"/>
                  <a:pt x="650826" y="460701"/>
                  <a:pt x="628650" y="457200"/>
                </a:cubicBezTo>
                <a:cubicBezTo>
                  <a:pt x="572011" y="448257"/>
                  <a:pt x="489073" y="470877"/>
                  <a:pt x="438150" y="504825"/>
                </a:cubicBezTo>
                <a:cubicBezTo>
                  <a:pt x="417517" y="518580"/>
                  <a:pt x="400050" y="536575"/>
                  <a:pt x="381000" y="552450"/>
                </a:cubicBezTo>
                <a:cubicBezTo>
                  <a:pt x="371475" y="574675"/>
                  <a:pt x="356676" y="595321"/>
                  <a:pt x="352425" y="619125"/>
                </a:cubicBezTo>
                <a:cubicBezTo>
                  <a:pt x="310975" y="851245"/>
                  <a:pt x="353755" y="750447"/>
                  <a:pt x="323850" y="857250"/>
                </a:cubicBezTo>
                <a:cubicBezTo>
                  <a:pt x="305153" y="924025"/>
                  <a:pt x="328722" y="1026264"/>
                  <a:pt x="266700" y="1057275"/>
                </a:cubicBezTo>
                <a:cubicBezTo>
                  <a:pt x="254000" y="1063625"/>
                  <a:pt x="240414" y="1068449"/>
                  <a:pt x="228600" y="1076325"/>
                </a:cubicBezTo>
                <a:cubicBezTo>
                  <a:pt x="123310" y="1146518"/>
                  <a:pt x="189180" y="1121215"/>
                  <a:pt x="123825" y="1143000"/>
                </a:cubicBezTo>
                <a:cubicBezTo>
                  <a:pt x="111125" y="1162050"/>
                  <a:pt x="100028" y="1182272"/>
                  <a:pt x="85725" y="1200150"/>
                </a:cubicBezTo>
                <a:cubicBezTo>
                  <a:pt x="74505" y="1214175"/>
                  <a:pt x="56866" y="1222849"/>
                  <a:pt x="47625" y="1238250"/>
                </a:cubicBezTo>
                <a:cubicBezTo>
                  <a:pt x="-22304" y="1354799"/>
                  <a:pt x="74047" y="1249928"/>
                  <a:pt x="0" y="1323975"/>
                </a:cubicBezTo>
                <a:cubicBezTo>
                  <a:pt x="9525" y="1374775"/>
                  <a:pt x="18439" y="1425693"/>
                  <a:pt x="28575" y="1476375"/>
                </a:cubicBezTo>
                <a:cubicBezTo>
                  <a:pt x="31142" y="1489212"/>
                  <a:pt x="32943" y="1502443"/>
                  <a:pt x="38100" y="1514475"/>
                </a:cubicBezTo>
                <a:cubicBezTo>
                  <a:pt x="42609" y="1524997"/>
                  <a:pt x="50800" y="1533525"/>
                  <a:pt x="57150" y="1543050"/>
                </a:cubicBezTo>
                <a:cubicBezTo>
                  <a:pt x="81063" y="1662615"/>
                  <a:pt x="46044" y="1515285"/>
                  <a:pt x="95250" y="1638300"/>
                </a:cubicBezTo>
                <a:cubicBezTo>
                  <a:pt x="101263" y="1653331"/>
                  <a:pt x="97535" y="1671445"/>
                  <a:pt x="104775" y="1685925"/>
                </a:cubicBezTo>
                <a:cubicBezTo>
                  <a:pt x="110799" y="1697973"/>
                  <a:pt x="124726" y="1704152"/>
                  <a:pt x="133350" y="1714500"/>
                </a:cubicBezTo>
                <a:cubicBezTo>
                  <a:pt x="140679" y="1723294"/>
                  <a:pt x="146050" y="1733550"/>
                  <a:pt x="152400" y="1743075"/>
                </a:cubicBezTo>
                <a:cubicBezTo>
                  <a:pt x="73788" y="1998565"/>
                  <a:pt x="150013" y="1766425"/>
                  <a:pt x="85725" y="1933575"/>
                </a:cubicBezTo>
                <a:cubicBezTo>
                  <a:pt x="58064" y="2005494"/>
                  <a:pt x="75747" y="1982106"/>
                  <a:pt x="38100" y="2057400"/>
                </a:cubicBezTo>
                <a:cubicBezTo>
                  <a:pt x="32980" y="2067639"/>
                  <a:pt x="24730" y="2076036"/>
                  <a:pt x="19050" y="2085975"/>
                </a:cubicBezTo>
                <a:cubicBezTo>
                  <a:pt x="12005" y="2098303"/>
                  <a:pt x="6350" y="2111375"/>
                  <a:pt x="0" y="2124075"/>
                </a:cubicBezTo>
                <a:cubicBezTo>
                  <a:pt x="6350" y="2146300"/>
                  <a:pt x="6228" y="2171518"/>
                  <a:pt x="19050" y="2190750"/>
                </a:cubicBezTo>
                <a:cubicBezTo>
                  <a:pt x="26717" y="2202251"/>
                  <a:pt x="82470" y="2244680"/>
                  <a:pt x="104775" y="2257425"/>
                </a:cubicBezTo>
                <a:cubicBezTo>
                  <a:pt x="117103" y="2264470"/>
                  <a:pt x="131321" y="2268222"/>
                  <a:pt x="142875" y="2276475"/>
                </a:cubicBezTo>
                <a:cubicBezTo>
                  <a:pt x="153836" y="2284305"/>
                  <a:pt x="159754" y="2298367"/>
                  <a:pt x="171450" y="2305050"/>
                </a:cubicBezTo>
                <a:cubicBezTo>
                  <a:pt x="182816" y="2311545"/>
                  <a:pt x="197293" y="2309978"/>
                  <a:pt x="209550" y="2314575"/>
                </a:cubicBezTo>
                <a:cubicBezTo>
                  <a:pt x="222845" y="2319561"/>
                  <a:pt x="234950" y="2327275"/>
                  <a:pt x="247650" y="2333625"/>
                </a:cubicBezTo>
                <a:cubicBezTo>
                  <a:pt x="336550" y="2330450"/>
                  <a:pt x="425567" y="2329649"/>
                  <a:pt x="514350" y="2324100"/>
                </a:cubicBezTo>
                <a:cubicBezTo>
                  <a:pt x="533407" y="2322909"/>
                  <a:pt x="562107" y="2310455"/>
                  <a:pt x="581025" y="2305050"/>
                </a:cubicBezTo>
                <a:cubicBezTo>
                  <a:pt x="593612" y="2301454"/>
                  <a:pt x="606425" y="2298700"/>
                  <a:pt x="619125" y="2295525"/>
                </a:cubicBezTo>
                <a:cubicBezTo>
                  <a:pt x="638175" y="2308225"/>
                  <a:pt x="661198" y="2316395"/>
                  <a:pt x="676275" y="2333625"/>
                </a:cubicBezTo>
                <a:cubicBezTo>
                  <a:pt x="724285" y="2388493"/>
                  <a:pt x="630098" y="2363467"/>
                  <a:pt x="704850" y="2428875"/>
                </a:cubicBezTo>
                <a:cubicBezTo>
                  <a:pt x="730250" y="2451100"/>
                  <a:pt x="754928" y="2474178"/>
                  <a:pt x="781050" y="2495550"/>
                </a:cubicBezTo>
                <a:cubicBezTo>
                  <a:pt x="789910" y="2502799"/>
                  <a:pt x="800310" y="2507946"/>
                  <a:pt x="809625" y="2514600"/>
                </a:cubicBezTo>
                <a:cubicBezTo>
                  <a:pt x="892327" y="2573673"/>
                  <a:pt x="808957" y="2517330"/>
                  <a:pt x="876300" y="2562225"/>
                </a:cubicBezTo>
                <a:cubicBezTo>
                  <a:pt x="958429" y="2705951"/>
                  <a:pt x="876647" y="2576407"/>
                  <a:pt x="942975" y="2657475"/>
                </a:cubicBezTo>
                <a:cubicBezTo>
                  <a:pt x="963080" y="2682048"/>
                  <a:pt x="968533" y="2730516"/>
                  <a:pt x="1000125" y="2733675"/>
                </a:cubicBezTo>
                <a:cubicBezTo>
                  <a:pt x="1117714" y="2745434"/>
                  <a:pt x="1063787" y="2738687"/>
                  <a:pt x="1162050" y="2752725"/>
                </a:cubicBezTo>
                <a:cubicBezTo>
                  <a:pt x="1206979" y="2775189"/>
                  <a:pt x="1221854" y="2778367"/>
                  <a:pt x="1257300" y="2809875"/>
                </a:cubicBezTo>
                <a:cubicBezTo>
                  <a:pt x="1274080" y="2824790"/>
                  <a:pt x="1285674" y="2845949"/>
                  <a:pt x="1304925" y="2857500"/>
                </a:cubicBezTo>
                <a:cubicBezTo>
                  <a:pt x="1318807" y="2865829"/>
                  <a:pt x="1336675" y="2863850"/>
                  <a:pt x="1352550" y="2867025"/>
                </a:cubicBezTo>
                <a:cubicBezTo>
                  <a:pt x="1393825" y="2863850"/>
                  <a:pt x="1435231" y="2862072"/>
                  <a:pt x="1476375" y="2857500"/>
                </a:cubicBezTo>
                <a:cubicBezTo>
                  <a:pt x="1492465" y="2855712"/>
                  <a:pt x="1508031" y="2850637"/>
                  <a:pt x="1524000" y="2847975"/>
                </a:cubicBezTo>
                <a:cubicBezTo>
                  <a:pt x="1546145" y="2844284"/>
                  <a:pt x="1568586" y="2842466"/>
                  <a:pt x="1590675" y="2838450"/>
                </a:cubicBezTo>
                <a:cubicBezTo>
                  <a:pt x="1651533" y="2827385"/>
                  <a:pt x="1644650" y="2813050"/>
                  <a:pt x="1638300" y="2819400"/>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1217651-0FEB-04EB-6A4A-59F9F1C8322B}"/>
              </a:ext>
            </a:extLst>
          </p:cNvPr>
          <p:cNvSpPr>
            <a:spLocks noChangeAspect="1"/>
          </p:cNvSpPr>
          <p:nvPr/>
        </p:nvSpPr>
        <p:spPr>
          <a:xfrm>
            <a:off x="5083586" y="862511"/>
            <a:ext cx="6536914" cy="1328023"/>
          </a:xfrm>
          <a:prstGeom prst="roundRect">
            <a:avLst/>
          </a:prstGeom>
          <a:solidFill>
            <a:schemeClr val="accent1">
              <a:lumMod val="20000"/>
              <a:lumOff val="80000"/>
            </a:schemeClr>
          </a:solidFill>
          <a:effectLst>
            <a:glow rad="101600">
              <a:schemeClr val="accent1">
                <a:satMod val="175000"/>
                <a:alpha val="40000"/>
              </a:schemeClr>
            </a:glow>
          </a:effectLst>
        </p:spPr>
        <p:txBody>
          <a:bodyPr wrap="square" lIns="91440" tIns="45720" rIns="91440" bIns="45720">
            <a:spAutoFit/>
          </a:bodyPr>
          <a:lstStyle/>
          <a:p>
            <a:pPr algn="just"/>
            <a:r>
              <a:rPr lang="en-US" sz="3600" b="1" dirty="0">
                <a:ln w="0"/>
                <a:solidFill>
                  <a:srgbClr val="ED127C"/>
                </a:solidFill>
                <a:latin typeface="Cambria" panose="02040503050406030204" pitchFamily="18" charset="0"/>
                <a:ea typeface="Cambria" panose="02040503050406030204" pitchFamily="18" charset="0"/>
              </a:rPr>
              <a:t>Hà </a:t>
            </a:r>
            <a:r>
              <a:rPr lang="en-US" sz="3600" b="1" dirty="0" err="1">
                <a:ln w="0"/>
                <a:solidFill>
                  <a:srgbClr val="ED127C"/>
                </a:solidFill>
                <a:latin typeface="Cambria" panose="02040503050406030204" pitchFamily="18" charset="0"/>
                <a:ea typeface="Cambria" panose="02040503050406030204" pitchFamily="18" charset="0"/>
              </a:rPr>
              <a:t>Nội</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nằm</a:t>
            </a:r>
            <a:r>
              <a:rPr lang="en-US" sz="3600" b="1" dirty="0">
                <a:ln w="0"/>
                <a:solidFill>
                  <a:srgbClr val="ED127C"/>
                </a:solidFill>
                <a:latin typeface="Cambria" panose="02040503050406030204" pitchFamily="18" charset="0"/>
                <a:ea typeface="Cambria" panose="02040503050406030204" pitchFamily="18" charset="0"/>
              </a:rPr>
              <a:t> ở </a:t>
            </a:r>
            <a:r>
              <a:rPr lang="en-US" sz="3600" b="1" dirty="0" err="1">
                <a:ln w="0"/>
                <a:solidFill>
                  <a:srgbClr val="ED127C"/>
                </a:solidFill>
                <a:latin typeface="Cambria" panose="02040503050406030204" pitchFamily="18" charset="0"/>
                <a:ea typeface="Cambria" panose="02040503050406030204" pitchFamily="18" charset="0"/>
              </a:rPr>
              <a:t>vùng</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đồng</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bằng</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Bắc</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Bộ</a:t>
            </a:r>
            <a:endParaRPr lang="en-US" sz="3600" b="1" cap="none" spc="0" dirty="0">
              <a:ln w="0"/>
              <a:solidFill>
                <a:srgbClr val="ED127C"/>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36BFB274-F5C3-6486-998B-5D9CBAA3DA41}"/>
              </a:ext>
            </a:extLst>
          </p:cNvPr>
          <p:cNvSpPr>
            <a:spLocks noChangeAspect="1"/>
          </p:cNvSpPr>
          <p:nvPr/>
        </p:nvSpPr>
        <p:spPr>
          <a:xfrm>
            <a:off x="5093111" y="2500811"/>
            <a:ext cx="6536914" cy="3166824"/>
          </a:xfrm>
          <a:prstGeom prst="roundRect">
            <a:avLst/>
          </a:prstGeom>
          <a:solidFill>
            <a:schemeClr val="accent1">
              <a:lumMod val="20000"/>
              <a:lumOff val="80000"/>
            </a:schemeClr>
          </a:solidFill>
          <a:effectLst>
            <a:glow rad="101600">
              <a:schemeClr val="accent1">
                <a:satMod val="175000"/>
                <a:alpha val="40000"/>
              </a:schemeClr>
            </a:glow>
          </a:effectLst>
        </p:spPr>
        <p:txBody>
          <a:bodyPr wrap="square" lIns="91440" tIns="45720" rIns="91440" bIns="45720">
            <a:spAutoFit/>
          </a:bodyPr>
          <a:lstStyle/>
          <a:p>
            <a:pPr algn="just"/>
            <a:r>
              <a:rPr lang="en-US" sz="3600" b="1" dirty="0" err="1">
                <a:ln w="0"/>
                <a:solidFill>
                  <a:srgbClr val="ED127C"/>
                </a:solidFill>
                <a:latin typeface="Cambria" panose="02040503050406030204" pitchFamily="18" charset="0"/>
                <a:ea typeface="Cambria" panose="02040503050406030204" pitchFamily="18" charset="0"/>
              </a:rPr>
              <a:t>Tiếp</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giáp</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với</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nhiều</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tỉnh</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như</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Phú</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Thọ</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Vĩnh</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Phúc</a:t>
            </a:r>
            <a:r>
              <a:rPr lang="en-US" sz="3600" b="1" dirty="0">
                <a:ln w="0"/>
                <a:solidFill>
                  <a:srgbClr val="ED127C"/>
                </a:solidFill>
                <a:latin typeface="Cambria" panose="02040503050406030204" pitchFamily="18" charset="0"/>
                <a:ea typeface="Cambria" panose="02040503050406030204" pitchFamily="18" charset="0"/>
              </a:rPr>
              <a:t>, Thái </a:t>
            </a:r>
            <a:r>
              <a:rPr lang="en-US" sz="3600" b="1" dirty="0" err="1">
                <a:ln w="0"/>
                <a:solidFill>
                  <a:srgbClr val="ED127C"/>
                </a:solidFill>
                <a:latin typeface="Cambria" panose="02040503050406030204" pitchFamily="18" charset="0"/>
                <a:ea typeface="Cambria" panose="02040503050406030204" pitchFamily="18" charset="0"/>
              </a:rPr>
              <a:t>Nguyên</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Bắc</a:t>
            </a:r>
            <a:r>
              <a:rPr lang="en-US" sz="3600" b="1" dirty="0">
                <a:ln w="0"/>
                <a:solidFill>
                  <a:srgbClr val="ED127C"/>
                </a:solidFill>
                <a:latin typeface="Cambria" panose="02040503050406030204" pitchFamily="18" charset="0"/>
                <a:ea typeface="Cambria" panose="02040503050406030204" pitchFamily="18" charset="0"/>
              </a:rPr>
              <a:t> Giang, </a:t>
            </a:r>
            <a:r>
              <a:rPr lang="en-US" sz="3600" b="1" dirty="0" err="1">
                <a:ln w="0"/>
                <a:solidFill>
                  <a:srgbClr val="ED127C"/>
                </a:solidFill>
                <a:latin typeface="Cambria" panose="02040503050406030204" pitchFamily="18" charset="0"/>
                <a:ea typeface="Cambria" panose="02040503050406030204" pitchFamily="18" charset="0"/>
              </a:rPr>
              <a:t>Bắc</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Ninh</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Hưng</a:t>
            </a:r>
            <a:r>
              <a:rPr lang="en-US" sz="3600" b="1" dirty="0">
                <a:ln w="0"/>
                <a:solidFill>
                  <a:srgbClr val="ED127C"/>
                </a:solidFill>
                <a:latin typeface="Cambria" panose="02040503050406030204" pitchFamily="18" charset="0"/>
                <a:ea typeface="Cambria" panose="02040503050406030204" pitchFamily="18" charset="0"/>
              </a:rPr>
              <a:t> </a:t>
            </a:r>
            <a:r>
              <a:rPr lang="en-US" sz="3600" b="1" dirty="0" err="1">
                <a:ln w="0"/>
                <a:solidFill>
                  <a:srgbClr val="ED127C"/>
                </a:solidFill>
                <a:latin typeface="Cambria" panose="02040503050406030204" pitchFamily="18" charset="0"/>
                <a:ea typeface="Cambria" panose="02040503050406030204" pitchFamily="18" charset="0"/>
              </a:rPr>
              <a:t>Yên</a:t>
            </a:r>
            <a:r>
              <a:rPr lang="en-US" sz="3600" b="1" dirty="0">
                <a:ln w="0"/>
                <a:solidFill>
                  <a:srgbClr val="ED127C"/>
                </a:solidFill>
                <a:latin typeface="Cambria" panose="02040503050406030204" pitchFamily="18" charset="0"/>
                <a:ea typeface="Cambria" panose="02040503050406030204" pitchFamily="18" charset="0"/>
              </a:rPr>
              <a:t>, Hà Nam, </a:t>
            </a:r>
            <a:r>
              <a:rPr lang="en-US" sz="3600" b="1" dirty="0" err="1">
                <a:ln w="0"/>
                <a:solidFill>
                  <a:srgbClr val="ED127C"/>
                </a:solidFill>
                <a:latin typeface="Cambria" panose="02040503050406030204" pitchFamily="18" charset="0"/>
                <a:ea typeface="Cambria" panose="02040503050406030204" pitchFamily="18" charset="0"/>
              </a:rPr>
              <a:t>Hòa</a:t>
            </a:r>
            <a:r>
              <a:rPr lang="en-US" sz="3600" b="1" dirty="0">
                <a:ln w="0"/>
                <a:solidFill>
                  <a:srgbClr val="ED127C"/>
                </a:solidFill>
                <a:latin typeface="Cambria" panose="02040503050406030204" pitchFamily="18" charset="0"/>
                <a:ea typeface="Cambria" panose="02040503050406030204" pitchFamily="18" charset="0"/>
              </a:rPr>
              <a:t> Bình</a:t>
            </a:r>
            <a:endParaRPr lang="en-US" sz="3600" b="1" cap="none" spc="0" dirty="0">
              <a:ln w="0"/>
              <a:solidFill>
                <a:srgbClr val="ED127C"/>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03926D8C-EC30-E1A2-F946-A22A4A0956DD}"/>
              </a:ext>
            </a:extLst>
          </p:cNvPr>
          <p:cNvSpPr/>
          <p:nvPr/>
        </p:nvSpPr>
        <p:spPr>
          <a:xfrm>
            <a:off x="590550" y="781050"/>
            <a:ext cx="619125" cy="3333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4DF47D4-C2CE-EF55-E5AD-D6A7BF03B5DC}"/>
              </a:ext>
            </a:extLst>
          </p:cNvPr>
          <p:cNvSpPr/>
          <p:nvPr/>
        </p:nvSpPr>
        <p:spPr>
          <a:xfrm>
            <a:off x="2019300" y="933450"/>
            <a:ext cx="619125" cy="3333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0F9194A-608C-E8E7-9EA7-69768B941D80}"/>
              </a:ext>
            </a:extLst>
          </p:cNvPr>
          <p:cNvSpPr/>
          <p:nvPr/>
        </p:nvSpPr>
        <p:spPr>
          <a:xfrm>
            <a:off x="3362325" y="409575"/>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446DCF9-0CDD-6CEB-D457-842D8A87E0EB}"/>
              </a:ext>
            </a:extLst>
          </p:cNvPr>
          <p:cNvSpPr/>
          <p:nvPr/>
        </p:nvSpPr>
        <p:spPr>
          <a:xfrm>
            <a:off x="4095750" y="857250"/>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A8ABCA6-437B-A2ED-F93F-18C263783A00}"/>
              </a:ext>
            </a:extLst>
          </p:cNvPr>
          <p:cNvSpPr/>
          <p:nvPr/>
        </p:nvSpPr>
        <p:spPr>
          <a:xfrm>
            <a:off x="4124325" y="1847850"/>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04FA72E-42FD-2E47-563E-5DCE887ED41D}"/>
              </a:ext>
            </a:extLst>
          </p:cNvPr>
          <p:cNvSpPr/>
          <p:nvPr/>
        </p:nvSpPr>
        <p:spPr>
          <a:xfrm>
            <a:off x="4105275" y="3905250"/>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A74EC01-C88E-F6F1-ECE3-CF4A01D50EBE}"/>
              </a:ext>
            </a:extLst>
          </p:cNvPr>
          <p:cNvSpPr/>
          <p:nvPr/>
        </p:nvSpPr>
        <p:spPr>
          <a:xfrm>
            <a:off x="3781425" y="5286375"/>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0E144D9-7BCA-69C9-3C81-A569042F0092}"/>
              </a:ext>
            </a:extLst>
          </p:cNvPr>
          <p:cNvSpPr/>
          <p:nvPr/>
        </p:nvSpPr>
        <p:spPr>
          <a:xfrm>
            <a:off x="1428750" y="4181475"/>
            <a:ext cx="714375" cy="266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E321F-7E53-7003-603C-3611385C8992}"/>
              </a:ext>
            </a:extLst>
          </p:cNvPr>
          <p:cNvSpPr txBox="1"/>
          <p:nvPr/>
        </p:nvSpPr>
        <p:spPr>
          <a:xfrm>
            <a:off x="790575" y="314325"/>
            <a:ext cx="1063942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Dựa</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vào</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hãy</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kể</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tên</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gọi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khác</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nhau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Thăng</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Long - Hà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C107989F-0547-3358-3A18-C08192525DCC}"/>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957387" y="2147887"/>
            <a:ext cx="8034338" cy="2095355"/>
          </a:xfrm>
          <a:prstGeom prst="rect">
            <a:avLst/>
          </a:prstGeom>
        </p:spPr>
      </p:pic>
      <p:sp>
        <p:nvSpPr>
          <p:cNvPr id="4" name="Rectangle: Rounded Corners 3">
            <a:extLst>
              <a:ext uri="{FF2B5EF4-FFF2-40B4-BE49-F238E27FC236}">
                <a16:creationId xmlns:a16="http://schemas.microsoft.com/office/drawing/2014/main" id="{7C3DEAF6-2007-CF61-E922-751C50B7F9BA}"/>
              </a:ext>
            </a:extLst>
          </p:cNvPr>
          <p:cNvSpPr>
            <a:spLocks noChangeAspect="1"/>
          </p:cNvSpPr>
          <p:nvPr/>
        </p:nvSpPr>
        <p:spPr>
          <a:xfrm>
            <a:off x="1564299" y="4527341"/>
            <a:ext cx="9589476" cy="1736646"/>
          </a:xfrm>
          <a:prstGeom prst="roundRect">
            <a:avLst/>
          </a:prstGeom>
          <a:solidFill>
            <a:schemeClr val="accent1">
              <a:lumMod val="20000"/>
              <a:lumOff val="80000"/>
            </a:schemeClr>
          </a:solidFill>
          <a:effectLst>
            <a:glow rad="101600">
              <a:schemeClr val="accent1">
                <a:satMod val="175000"/>
                <a:alpha val="40000"/>
              </a:schemeClr>
            </a:glow>
          </a:effectLst>
        </p:spPr>
        <p:txBody>
          <a:bodyPr wrap="square" lIns="91440" tIns="45720" rIns="91440" bIns="45720">
            <a:spAutoFit/>
          </a:bodyPr>
          <a:lstStyle/>
          <a:p>
            <a:pPr algn="ctr"/>
            <a:r>
              <a:rPr lang="vi-VN" sz="3200" b="1" dirty="0">
                <a:ln w="0"/>
                <a:solidFill>
                  <a:srgbClr val="ED127C"/>
                </a:solidFill>
                <a:latin typeface="Cambria" panose="02040503050406030204" pitchFamily="18" charset="0"/>
                <a:ea typeface="Cambria" panose="02040503050406030204" pitchFamily="18" charset="0"/>
              </a:rPr>
              <a:t>Thăng Long - Hà Nội có nhiều tên gọi khác nhau như: Đông Đô, Đông Quan, Đông Kinh,… Mỗi tên gọi gắn với một sự kiện lịch sử cụ thể.</a:t>
            </a:r>
            <a:endParaRPr lang="en-US" sz="3200" b="1" cap="none" spc="0" dirty="0">
              <a:ln w="0"/>
              <a:solidFill>
                <a:srgbClr val="ED127C"/>
              </a:solidFill>
              <a:latin typeface="Cambria" panose="02040503050406030204" pitchFamily="18" charset="0"/>
              <a:ea typeface="Cambria" panose="02040503050406030204" pitchFamily="18" charset="0"/>
            </a:endParaRPr>
          </a:p>
        </p:txBody>
      </p:sp>
      <p:sp>
        <p:nvSpPr>
          <p:cNvPr id="6" name="Speech Bubble: Rectangle with Corners Rounded 5">
            <a:extLst>
              <a:ext uri="{FF2B5EF4-FFF2-40B4-BE49-F238E27FC236}">
                <a16:creationId xmlns:a16="http://schemas.microsoft.com/office/drawing/2014/main" id="{AFF4FA9C-8BE3-B360-8A4A-8327B4ED5B11}"/>
              </a:ext>
            </a:extLst>
          </p:cNvPr>
          <p:cNvSpPr/>
          <p:nvPr/>
        </p:nvSpPr>
        <p:spPr>
          <a:xfrm>
            <a:off x="1095375" y="3533775"/>
            <a:ext cx="2867025" cy="2143125"/>
          </a:xfrm>
          <a:prstGeom prst="wedgeRoundRectCallout">
            <a:avLst>
              <a:gd name="adj1" fmla="val 21453"/>
              <a:gd name="adj2" fmla="val -65840"/>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Năm 1010, vua Lý Thái Tổ dời đô từ Hoa Lư - Ninh Bình về thành Đại La - Hà Nội ngày nay và đổi tên là Thăng Long.</a:t>
            </a:r>
            <a:endParaRPr lang="en-US" sz="2000" b="1" dirty="0">
              <a:latin typeface="Cambria" panose="02040503050406030204" pitchFamily="18" charset="0"/>
              <a:ea typeface="Cambria" panose="02040503050406030204" pitchFamily="18" charset="0"/>
            </a:endParaRPr>
          </a:p>
        </p:txBody>
      </p:sp>
      <p:sp>
        <p:nvSpPr>
          <p:cNvPr id="7" name="Speech Bubble: Rectangle with Corners Rounded 6">
            <a:extLst>
              <a:ext uri="{FF2B5EF4-FFF2-40B4-BE49-F238E27FC236}">
                <a16:creationId xmlns:a16="http://schemas.microsoft.com/office/drawing/2014/main" id="{7DEAF670-0954-9190-DB25-EF54DA173DE8}"/>
              </a:ext>
            </a:extLst>
          </p:cNvPr>
          <p:cNvSpPr/>
          <p:nvPr/>
        </p:nvSpPr>
        <p:spPr>
          <a:xfrm>
            <a:off x="4181475" y="4143375"/>
            <a:ext cx="2305050" cy="1571625"/>
          </a:xfrm>
          <a:prstGeom prst="wedgeRoundRectCallout">
            <a:avLst>
              <a:gd name="adj1" fmla="val 11655"/>
              <a:gd name="adj2" fmla="val -9666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Đông Đô được Hồ Quý Ly đặt đặt khi xây dựng thành Tây Đô ở Thanh Hóa.</a:t>
            </a:r>
            <a:endParaRPr lang="en-US" sz="2000" b="1" dirty="0">
              <a:latin typeface="Cambria" panose="02040503050406030204" pitchFamily="18" charset="0"/>
              <a:ea typeface="Cambria" panose="02040503050406030204" pitchFamily="18" charset="0"/>
            </a:endParaRPr>
          </a:p>
        </p:txBody>
      </p:sp>
      <p:sp>
        <p:nvSpPr>
          <p:cNvPr id="9" name="Speech Bubble: Rectangle with Corners Rounded 8">
            <a:extLst>
              <a:ext uri="{FF2B5EF4-FFF2-40B4-BE49-F238E27FC236}">
                <a16:creationId xmlns:a16="http://schemas.microsoft.com/office/drawing/2014/main" id="{E021DC0C-9F4C-34AE-3E4E-891AA195B84D}"/>
              </a:ext>
            </a:extLst>
          </p:cNvPr>
          <p:cNvSpPr/>
          <p:nvPr/>
        </p:nvSpPr>
        <p:spPr>
          <a:xfrm>
            <a:off x="7867649" y="1400175"/>
            <a:ext cx="3257551" cy="1428750"/>
          </a:xfrm>
          <a:prstGeom prst="wedgeRoundRectCallout">
            <a:avLst>
              <a:gd name="adj1" fmla="val -109623"/>
              <a:gd name="adj2" fmla="val 57272"/>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Năm 1408 nhà Minh đô hộ nước ta và đổi tên gọi Đông Đô thành Đông Quan.</a:t>
            </a:r>
            <a:endParaRPr lang="en-US" sz="20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B3E42C16-C043-EB89-AB92-ED0D5C246826}"/>
              </a:ext>
            </a:extLst>
          </p:cNvPr>
          <p:cNvSpPr/>
          <p:nvPr/>
        </p:nvSpPr>
        <p:spPr>
          <a:xfrm>
            <a:off x="6829425" y="4219575"/>
            <a:ext cx="1828800" cy="1571625"/>
          </a:xfrm>
          <a:prstGeom prst="wedgeRoundRectCallout">
            <a:avLst>
              <a:gd name="adj1" fmla="val -79142"/>
              <a:gd name="adj2" fmla="val -117274"/>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Năm 1428, nhà Lê sơ đổi thành Đông Kinh.</a:t>
            </a:r>
            <a:endParaRPr lang="en-US" sz="2000" b="1" dirty="0">
              <a:latin typeface="Cambria" panose="02040503050406030204" pitchFamily="18" charset="0"/>
              <a:ea typeface="Cambria" panose="02040503050406030204" pitchFamily="18" charset="0"/>
            </a:endParaRPr>
          </a:p>
        </p:txBody>
      </p:sp>
      <p:sp>
        <p:nvSpPr>
          <p:cNvPr id="12" name="Speech Bubble: Rectangle with Corners Rounded 11">
            <a:extLst>
              <a:ext uri="{FF2B5EF4-FFF2-40B4-BE49-F238E27FC236}">
                <a16:creationId xmlns:a16="http://schemas.microsoft.com/office/drawing/2014/main" id="{E47474B3-411B-9A6D-5421-E25E9DCE3DC1}"/>
              </a:ext>
            </a:extLst>
          </p:cNvPr>
          <p:cNvSpPr/>
          <p:nvPr/>
        </p:nvSpPr>
        <p:spPr>
          <a:xfrm>
            <a:off x="8905875" y="3952875"/>
            <a:ext cx="2990849" cy="2200275"/>
          </a:xfrm>
          <a:prstGeom prst="wedgeRoundRectCallout">
            <a:avLst>
              <a:gd name="adj1" fmla="val -39877"/>
              <a:gd name="adj2" fmla="val -84228"/>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Năm 1831, trong cuộc cải cách của Minh Mạng, kinh thành Thăng Long xưa hợp với các phủ, huyện xung quanh lập thành tỉnh Hà Nội</a:t>
            </a:r>
            <a:r>
              <a:rPr lang="en-US" sz="20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25286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0F199F20-7961-C9D8-5EC1-9F6A146E5F76}"/>
              </a:ext>
            </a:extLst>
          </p:cNvPr>
          <p:cNvSpPr/>
          <p:nvPr/>
        </p:nvSpPr>
        <p:spPr>
          <a:xfrm>
            <a:off x="3482339" y="609601"/>
            <a:ext cx="7309485" cy="1333500"/>
          </a:xfrm>
          <a:prstGeom prst="roundRect">
            <a:avLst/>
          </a:prstGeom>
          <a:solidFill>
            <a:schemeClr val="accent4">
              <a:lumMod val="20000"/>
              <a:lumOff val="80000"/>
              <a:alpha val="69804"/>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Theo </a:t>
            </a: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tên</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gọi</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Thăng</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 Long </a:t>
            </a: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 ý </a:t>
            </a: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nghĩa</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gì</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pic>
        <p:nvPicPr>
          <p:cNvPr id="8" name="Picture 2" descr="C:\Users\HP\Desktop\d721c7fdbbc35b79a0e216a3abc8a5e9.jpg">
            <a:extLst>
              <a:ext uri="{FF2B5EF4-FFF2-40B4-BE49-F238E27FC236}">
                <a16:creationId xmlns:a16="http://schemas.microsoft.com/office/drawing/2014/main" id="{71A37014-569C-7AA6-7A00-905B642AA4F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AF14CB72-90FE-67E1-5B17-392192C77362}"/>
              </a:ext>
            </a:extLst>
          </p:cNvPr>
          <p:cNvSpPr>
            <a:spLocks noChangeAspect="1"/>
          </p:cNvSpPr>
          <p:nvPr/>
        </p:nvSpPr>
        <p:spPr>
          <a:xfrm>
            <a:off x="3724275" y="2357936"/>
            <a:ext cx="7572375" cy="3915966"/>
          </a:xfrm>
          <a:prstGeom prst="roundRect">
            <a:avLst/>
          </a:prstGeom>
          <a:solidFill>
            <a:schemeClr val="accent6">
              <a:lumMod val="20000"/>
              <a:lumOff val="80000"/>
            </a:schemeClr>
          </a:solidFill>
          <a:effectLst>
            <a:glow rad="101600">
              <a:schemeClr val="accent1">
                <a:satMod val="175000"/>
                <a:alpha val="40000"/>
              </a:schemeClr>
            </a:glow>
          </a:effectLst>
        </p:spPr>
        <p:txBody>
          <a:bodyPr wrap="square" lIns="91440" tIns="45720" rIns="91440" bIns="45720">
            <a:spAutoFit/>
          </a:bodyPr>
          <a:lstStyle/>
          <a:p>
            <a:pPr algn="just"/>
            <a:r>
              <a:rPr lang="vi-VN" sz="2800" b="1" dirty="0">
                <a:ln w="0"/>
                <a:solidFill>
                  <a:srgbClr val="ED127C"/>
                </a:solidFill>
                <a:latin typeface="Cambria" panose="02040503050406030204" pitchFamily="18" charset="0"/>
                <a:ea typeface="Cambria" panose="02040503050406030204" pitchFamily="18" charset="0"/>
              </a:rPr>
              <a:t>Thăng là bay lên, Thăng Long tức là rồng bay. Đặt tên Thăng Long với cách viết như trên, vừa ghi lại sự kiện Vua Lý Thái Tổ thấy rồng xuất hiện trên đất được chọn làm Kinh đô mới, đồng thời có sức mạnh kỳ diệu và tốt lành của giống Rồng, rất gần gũi với dân Việt, vẫn tự cho mình là “con Rồng cháu Tiên”.</a:t>
            </a:r>
            <a:endParaRPr lang="en-US" sz="2800" b="1" cap="none" spc="0" dirty="0">
              <a:ln w="0"/>
              <a:solidFill>
                <a:srgbClr val="ED127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3103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9406" y="4748902"/>
            <a:ext cx="2972594" cy="2109098"/>
          </a:xfrm>
          <a:prstGeom prst="rect">
            <a:avLst/>
          </a:prstGeom>
        </p:spPr>
      </p:pic>
      <p:pic>
        <p:nvPicPr>
          <p:cNvPr id="3" name="图片 2" descr="D:\PPT\端午\19487583.png19487583"/>
          <p:cNvPicPr>
            <a:picLocks noChangeAspect="1"/>
          </p:cNvPicPr>
          <p:nvPr/>
        </p:nvPicPr>
        <p:blipFill>
          <a:blip r:embed="rId4"/>
          <a:srcRect/>
          <a:stretch>
            <a:fillRect/>
          </a:stretch>
        </p:blipFill>
        <p:spPr>
          <a:xfrm>
            <a:off x="9558428" y="4305300"/>
            <a:ext cx="2633572" cy="2619375"/>
          </a:xfrm>
          <a:prstGeom prst="rect">
            <a:avLst/>
          </a:prstGeom>
        </p:spPr>
      </p:pic>
      <p:pic>
        <p:nvPicPr>
          <p:cNvPr id="2" name="图片 1" descr="19487603"/>
          <p:cNvPicPr>
            <a:picLocks noChangeAspect="1"/>
          </p:cNvPicPr>
          <p:nvPr/>
        </p:nvPicPr>
        <p:blipFill>
          <a:blip r:embed="rId5"/>
          <a:stretch>
            <a:fillRect/>
          </a:stretch>
        </p:blipFill>
        <p:spPr>
          <a:xfrm>
            <a:off x="-109220" y="4749165"/>
            <a:ext cx="2801620" cy="2206625"/>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76C59618-DA7E-6B0D-9EB1-7FA17CE1E00D}"/>
              </a:ext>
            </a:extLst>
          </p:cNvPr>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66497" y="-762000"/>
            <a:ext cx="6836507" cy="6768680"/>
          </a:xfrm>
          <a:prstGeom prst="rect">
            <a:avLst/>
          </a:prstGeom>
        </p:spPr>
      </p:pic>
      <p:pic>
        <p:nvPicPr>
          <p:cNvPr id="6" name="Picture 5">
            <a:extLst>
              <a:ext uri="{FF2B5EF4-FFF2-40B4-BE49-F238E27FC236}">
                <a16:creationId xmlns:a16="http://schemas.microsoft.com/office/drawing/2014/main" id="{C3516BE0-2552-0729-916F-CE98F4E34876}"/>
              </a:ext>
            </a:extLst>
          </p:cNvPr>
          <p:cNvPicPr>
            <a:picLocks noChangeAspect="1"/>
          </p:cNvPicPr>
          <p:nvPr/>
        </p:nvPicPr>
        <p:blipFill>
          <a:blip r:embed="rId7"/>
          <a:stretch>
            <a:fillRect/>
          </a:stretch>
        </p:blipFill>
        <p:spPr>
          <a:xfrm>
            <a:off x="2829133" y="1422895"/>
            <a:ext cx="3981033" cy="3231160"/>
          </a:xfrm>
          <a:prstGeom prst="rect">
            <a:avLst/>
          </a:prstGeom>
        </p:spPr>
      </p:pic>
    </p:spTree>
    <p:extLst>
      <p:ext uri="{BB962C8B-B14F-4D97-AF65-F5344CB8AC3E}">
        <p14:creationId xmlns:p14="http://schemas.microsoft.com/office/powerpoint/2010/main" val="187946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k4ZjBlNjdkNWQ0ZDc0NzBjNDAyMzQ0Y2M3MmYwMTcifQ=="/>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146</TotalTime>
  <Words>338</Words>
  <Application>Microsoft Macintosh PowerPoint</Application>
  <PresentationFormat>Widescreen</PresentationFormat>
  <Paragraphs>18</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等线</vt:lpstr>
      <vt:lpstr>#9Slide07 IcielStormtrooper</vt:lpstr>
      <vt:lpstr>Arial</vt:lpstr>
      <vt:lpstr>Calibri</vt:lpstr>
      <vt:lpstr>Cambria</vt:lpstr>
      <vt:lpstr>Tahoma</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43</cp:revision>
  <dcterms:created xsi:type="dcterms:W3CDTF">2022-05-08T13:42:00Z</dcterms:created>
  <dcterms:modified xsi:type="dcterms:W3CDTF">2026-01-07T06:12:34Z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696150F92F6D4B169FBA0BFBD5B8664B</vt:lpwstr>
  </property>
  <property fmtid="{D5CDD505-2E9C-101B-9397-08002B2CF9AE}" pid="3" name="KSOProductBuildVer">
    <vt:lpwstr>2052-11.1.0.11691</vt:lpwstr>
  </property>
</Properties>
</file>